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1"/>
  </p:notesMasterIdLst>
  <p:sldIdLst>
    <p:sldId id="275" r:id="rId7"/>
    <p:sldId id="274" r:id="rId8"/>
    <p:sldId id="289" r:id="rId9"/>
    <p:sldId id="314" r:id="rId10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>
            <p14:sldId id="274"/>
          </p14:sldIdLst>
        </p14:section>
        <p14:section name="Inhalt" id="{9143C095-ADCB-48C6-BBF9-4399ACA44AAA}">
          <p14:sldIdLst>
            <p14:sldId id="289"/>
            <p14:sldId id="31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95" d="100"/>
          <a:sy n="95" d="100"/>
        </p:scale>
        <p:origin x="108" y="534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627" b="37003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49816" y="-6180"/>
            <a:ext cx="5746184" cy="6891563"/>
          </a:xfrm>
          <a:custGeom>
            <a:avLst/>
            <a:gdLst>
              <a:gd name="connsiteX0" fmla="*/ 0 w 3724176"/>
              <a:gd name="connsiteY0" fmla="*/ 0 h 6885384"/>
              <a:gd name="connsiteX1" fmla="*/ 3724176 w 3724176"/>
              <a:gd name="connsiteY1" fmla="*/ 0 h 6885384"/>
              <a:gd name="connsiteX2" fmla="*/ 3724176 w 3724176"/>
              <a:gd name="connsiteY2" fmla="*/ 6885384 h 6885384"/>
              <a:gd name="connsiteX3" fmla="*/ 0 w 3724176"/>
              <a:gd name="connsiteY3" fmla="*/ 6885384 h 6885384"/>
              <a:gd name="connsiteX4" fmla="*/ 0 w 3724176"/>
              <a:gd name="connsiteY4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1470660 h 6885384"/>
              <a:gd name="connsiteX5" fmla="*/ 5080 w 3729256"/>
              <a:gd name="connsiteY5" fmla="*/ 0 h 6885384"/>
              <a:gd name="connsiteX0" fmla="*/ 277374 w 4001550"/>
              <a:gd name="connsiteY0" fmla="*/ 0 h 6885384"/>
              <a:gd name="connsiteX1" fmla="*/ 4001550 w 4001550"/>
              <a:gd name="connsiteY1" fmla="*/ 0 h 6885384"/>
              <a:gd name="connsiteX2" fmla="*/ 4001550 w 4001550"/>
              <a:gd name="connsiteY2" fmla="*/ 6885384 h 6885384"/>
              <a:gd name="connsiteX3" fmla="*/ 277374 w 4001550"/>
              <a:gd name="connsiteY3" fmla="*/ 6885384 h 6885384"/>
              <a:gd name="connsiteX4" fmla="*/ 272294 w 4001550"/>
              <a:gd name="connsiteY4" fmla="*/ 2225040 h 6885384"/>
              <a:gd name="connsiteX5" fmla="*/ 272294 w 4001550"/>
              <a:gd name="connsiteY5" fmla="*/ 1470660 h 6885384"/>
              <a:gd name="connsiteX6" fmla="*/ 277374 w 4001550"/>
              <a:gd name="connsiteY6" fmla="*/ 0 h 6885384"/>
              <a:gd name="connsiteX0" fmla="*/ 5716 w 3729892"/>
              <a:gd name="connsiteY0" fmla="*/ 0 h 6885384"/>
              <a:gd name="connsiteX1" fmla="*/ 3729892 w 3729892"/>
              <a:gd name="connsiteY1" fmla="*/ 0 h 6885384"/>
              <a:gd name="connsiteX2" fmla="*/ 3729892 w 3729892"/>
              <a:gd name="connsiteY2" fmla="*/ 6885384 h 6885384"/>
              <a:gd name="connsiteX3" fmla="*/ 5716 w 3729892"/>
              <a:gd name="connsiteY3" fmla="*/ 6885384 h 6885384"/>
              <a:gd name="connsiteX4" fmla="*/ 636 w 3729892"/>
              <a:gd name="connsiteY4" fmla="*/ 2225040 h 6885384"/>
              <a:gd name="connsiteX5" fmla="*/ 636 w 3729892"/>
              <a:gd name="connsiteY5" fmla="*/ 1470660 h 6885384"/>
              <a:gd name="connsiteX6" fmla="*/ 5716 w 3729892"/>
              <a:gd name="connsiteY6" fmla="*/ 0 h 6885384"/>
              <a:gd name="connsiteX0" fmla="*/ 5457 w 3729633"/>
              <a:gd name="connsiteY0" fmla="*/ 0 h 6885384"/>
              <a:gd name="connsiteX1" fmla="*/ 3729633 w 3729633"/>
              <a:gd name="connsiteY1" fmla="*/ 0 h 6885384"/>
              <a:gd name="connsiteX2" fmla="*/ 3729633 w 3729633"/>
              <a:gd name="connsiteY2" fmla="*/ 6885384 h 6885384"/>
              <a:gd name="connsiteX3" fmla="*/ 5457 w 3729633"/>
              <a:gd name="connsiteY3" fmla="*/ 6885384 h 6885384"/>
              <a:gd name="connsiteX4" fmla="*/ 377 w 3729633"/>
              <a:gd name="connsiteY4" fmla="*/ 2225040 h 6885384"/>
              <a:gd name="connsiteX5" fmla="*/ 377 w 3729633"/>
              <a:gd name="connsiteY5" fmla="*/ 1805940 h 6885384"/>
              <a:gd name="connsiteX6" fmla="*/ 377 w 3729633"/>
              <a:gd name="connsiteY6" fmla="*/ 1470660 h 6885384"/>
              <a:gd name="connsiteX7" fmla="*/ 5457 w 3729633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4 w 3729260"/>
              <a:gd name="connsiteY0" fmla="*/ 0 h 6885384"/>
              <a:gd name="connsiteX1" fmla="*/ 3729260 w 3729260"/>
              <a:gd name="connsiteY1" fmla="*/ 0 h 6885384"/>
              <a:gd name="connsiteX2" fmla="*/ 3729260 w 3729260"/>
              <a:gd name="connsiteY2" fmla="*/ 6885384 h 6885384"/>
              <a:gd name="connsiteX3" fmla="*/ 5084 w 3729260"/>
              <a:gd name="connsiteY3" fmla="*/ 6885384 h 6885384"/>
              <a:gd name="connsiteX4" fmla="*/ 4 w 3729260"/>
              <a:gd name="connsiteY4" fmla="*/ 2225040 h 6885384"/>
              <a:gd name="connsiteX5" fmla="*/ 449584 w 3729260"/>
              <a:gd name="connsiteY5" fmla="*/ 1821180 h 6885384"/>
              <a:gd name="connsiteX6" fmla="*/ 4 w 3729260"/>
              <a:gd name="connsiteY6" fmla="*/ 1470660 h 6885384"/>
              <a:gd name="connsiteX7" fmla="*/ 5084 w 3729260"/>
              <a:gd name="connsiteY7" fmla="*/ 0 h 6885384"/>
              <a:gd name="connsiteX0" fmla="*/ 5082 w 3729258"/>
              <a:gd name="connsiteY0" fmla="*/ 0 h 6885384"/>
              <a:gd name="connsiteX1" fmla="*/ 3729258 w 3729258"/>
              <a:gd name="connsiteY1" fmla="*/ 0 h 6885384"/>
              <a:gd name="connsiteX2" fmla="*/ 3729258 w 3729258"/>
              <a:gd name="connsiteY2" fmla="*/ 6885384 h 6885384"/>
              <a:gd name="connsiteX3" fmla="*/ 5082 w 3729258"/>
              <a:gd name="connsiteY3" fmla="*/ 6885384 h 6885384"/>
              <a:gd name="connsiteX4" fmla="*/ 2 w 3729258"/>
              <a:gd name="connsiteY4" fmla="*/ 2225040 h 6885384"/>
              <a:gd name="connsiteX5" fmla="*/ 449582 w 3729258"/>
              <a:gd name="connsiteY5" fmla="*/ 1821180 h 6885384"/>
              <a:gd name="connsiteX6" fmla="*/ 2 w 3729258"/>
              <a:gd name="connsiteY6" fmla="*/ 1470660 h 6885384"/>
              <a:gd name="connsiteX7" fmla="*/ 5082 w 3729258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3729256"/>
              <a:gd name="connsiteY0" fmla="*/ 0 h 6885384"/>
              <a:gd name="connsiteX1" fmla="*/ 3729256 w 3729256"/>
              <a:gd name="connsiteY1" fmla="*/ 0 h 6885384"/>
              <a:gd name="connsiteX2" fmla="*/ 3729256 w 3729256"/>
              <a:gd name="connsiteY2" fmla="*/ 6885384 h 6885384"/>
              <a:gd name="connsiteX3" fmla="*/ 5080 w 3729256"/>
              <a:gd name="connsiteY3" fmla="*/ 6885384 h 6885384"/>
              <a:gd name="connsiteX4" fmla="*/ 0 w 3729256"/>
              <a:gd name="connsiteY4" fmla="*/ 2225040 h 6885384"/>
              <a:gd name="connsiteX5" fmla="*/ 449580 w 3729256"/>
              <a:gd name="connsiteY5" fmla="*/ 1821180 h 6885384"/>
              <a:gd name="connsiteX6" fmla="*/ 0 w 3729256"/>
              <a:gd name="connsiteY6" fmla="*/ 1470660 h 6885384"/>
              <a:gd name="connsiteX7" fmla="*/ 5080 w 3729256"/>
              <a:gd name="connsiteY7" fmla="*/ 0 h 6885384"/>
              <a:gd name="connsiteX0" fmla="*/ 5080 w 6585056"/>
              <a:gd name="connsiteY0" fmla="*/ 6179 h 6891563"/>
              <a:gd name="connsiteX1" fmla="*/ 6585056 w 6585056"/>
              <a:gd name="connsiteY1" fmla="*/ 0 h 6891563"/>
              <a:gd name="connsiteX2" fmla="*/ 3729256 w 6585056"/>
              <a:gd name="connsiteY2" fmla="*/ 6891563 h 6891563"/>
              <a:gd name="connsiteX3" fmla="*/ 5080 w 6585056"/>
              <a:gd name="connsiteY3" fmla="*/ 6891563 h 6891563"/>
              <a:gd name="connsiteX4" fmla="*/ 0 w 6585056"/>
              <a:gd name="connsiteY4" fmla="*/ 2231219 h 6891563"/>
              <a:gd name="connsiteX5" fmla="*/ 449580 w 6585056"/>
              <a:gd name="connsiteY5" fmla="*/ 1827359 h 6891563"/>
              <a:gd name="connsiteX6" fmla="*/ 0 w 6585056"/>
              <a:gd name="connsiteY6" fmla="*/ 1476839 h 6891563"/>
              <a:gd name="connsiteX7" fmla="*/ 5080 w 6585056"/>
              <a:gd name="connsiteY7" fmla="*/ 6179 h 6891563"/>
              <a:gd name="connsiteX0" fmla="*/ 5080 w 6625937"/>
              <a:gd name="connsiteY0" fmla="*/ 6179 h 6891563"/>
              <a:gd name="connsiteX1" fmla="*/ 6585056 w 6625937"/>
              <a:gd name="connsiteY1" fmla="*/ 0 h 6891563"/>
              <a:gd name="connsiteX2" fmla="*/ 6625937 w 6625937"/>
              <a:gd name="connsiteY2" fmla="*/ 6885384 h 6891563"/>
              <a:gd name="connsiteX3" fmla="*/ 5080 w 6625937"/>
              <a:gd name="connsiteY3" fmla="*/ 6891563 h 6891563"/>
              <a:gd name="connsiteX4" fmla="*/ 0 w 6625937"/>
              <a:gd name="connsiteY4" fmla="*/ 2231219 h 6891563"/>
              <a:gd name="connsiteX5" fmla="*/ 449580 w 6625937"/>
              <a:gd name="connsiteY5" fmla="*/ 1827359 h 6891563"/>
              <a:gd name="connsiteX6" fmla="*/ 0 w 6625937"/>
              <a:gd name="connsiteY6" fmla="*/ 1476839 h 6891563"/>
              <a:gd name="connsiteX7" fmla="*/ 5080 w 6625937"/>
              <a:gd name="connsiteY7" fmla="*/ 6179 h 6891563"/>
              <a:gd name="connsiteX0" fmla="*/ 5080 w 6614257"/>
              <a:gd name="connsiteY0" fmla="*/ 6179 h 6891563"/>
              <a:gd name="connsiteX1" fmla="*/ 6585056 w 6614257"/>
              <a:gd name="connsiteY1" fmla="*/ 0 h 6891563"/>
              <a:gd name="connsiteX2" fmla="*/ 6614257 w 6614257"/>
              <a:gd name="connsiteY2" fmla="*/ 6879206 h 6891563"/>
              <a:gd name="connsiteX3" fmla="*/ 5080 w 6614257"/>
              <a:gd name="connsiteY3" fmla="*/ 6891563 h 6891563"/>
              <a:gd name="connsiteX4" fmla="*/ 0 w 6614257"/>
              <a:gd name="connsiteY4" fmla="*/ 2231219 h 6891563"/>
              <a:gd name="connsiteX5" fmla="*/ 449580 w 6614257"/>
              <a:gd name="connsiteY5" fmla="*/ 1827359 h 6891563"/>
              <a:gd name="connsiteX6" fmla="*/ 0 w 6614257"/>
              <a:gd name="connsiteY6" fmla="*/ 1476839 h 6891563"/>
              <a:gd name="connsiteX7" fmla="*/ 5080 w 6614257"/>
              <a:gd name="connsiteY7" fmla="*/ 6179 h 6891563"/>
              <a:gd name="connsiteX0" fmla="*/ 5080 w 6596736"/>
              <a:gd name="connsiteY0" fmla="*/ 6179 h 6891563"/>
              <a:gd name="connsiteX1" fmla="*/ 6585056 w 6596736"/>
              <a:gd name="connsiteY1" fmla="*/ 0 h 6891563"/>
              <a:gd name="connsiteX2" fmla="*/ 6596736 w 6596736"/>
              <a:gd name="connsiteY2" fmla="*/ 6879206 h 6891563"/>
              <a:gd name="connsiteX3" fmla="*/ 5080 w 6596736"/>
              <a:gd name="connsiteY3" fmla="*/ 6891563 h 6891563"/>
              <a:gd name="connsiteX4" fmla="*/ 0 w 6596736"/>
              <a:gd name="connsiteY4" fmla="*/ 2231219 h 6891563"/>
              <a:gd name="connsiteX5" fmla="*/ 449580 w 6596736"/>
              <a:gd name="connsiteY5" fmla="*/ 1827359 h 6891563"/>
              <a:gd name="connsiteX6" fmla="*/ 0 w 6596736"/>
              <a:gd name="connsiteY6" fmla="*/ 1476839 h 6891563"/>
              <a:gd name="connsiteX7" fmla="*/ 5080 w 6596736"/>
              <a:gd name="connsiteY7" fmla="*/ 6179 h 6891563"/>
              <a:gd name="connsiteX0" fmla="*/ 5715 w 6597371"/>
              <a:gd name="connsiteY0" fmla="*/ 6179 h 6891563"/>
              <a:gd name="connsiteX1" fmla="*/ 6585691 w 6597371"/>
              <a:gd name="connsiteY1" fmla="*/ 0 h 6891563"/>
              <a:gd name="connsiteX2" fmla="*/ 6597371 w 6597371"/>
              <a:gd name="connsiteY2" fmla="*/ 6879206 h 6891563"/>
              <a:gd name="connsiteX3" fmla="*/ 5715 w 6597371"/>
              <a:gd name="connsiteY3" fmla="*/ 6891563 h 6891563"/>
              <a:gd name="connsiteX4" fmla="*/ 635 w 6597371"/>
              <a:gd name="connsiteY4" fmla="*/ 2231219 h 6891563"/>
              <a:gd name="connsiteX5" fmla="*/ 635 w 6597371"/>
              <a:gd name="connsiteY5" fmla="*/ 1476839 h 6891563"/>
              <a:gd name="connsiteX6" fmla="*/ 5715 w 6597371"/>
              <a:gd name="connsiteY6" fmla="*/ 6179 h 689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97371" h="6891563">
                <a:moveTo>
                  <a:pt x="5715" y="6179"/>
                </a:moveTo>
                <a:lnTo>
                  <a:pt x="6585691" y="0"/>
                </a:lnTo>
                <a:cubicBezTo>
                  <a:pt x="6589584" y="2293069"/>
                  <a:pt x="6593478" y="4586137"/>
                  <a:pt x="6597371" y="6879206"/>
                </a:cubicBezTo>
                <a:lnTo>
                  <a:pt x="5715" y="6891563"/>
                </a:lnTo>
                <a:cubicBezTo>
                  <a:pt x="9012" y="6061499"/>
                  <a:pt x="1482" y="3133673"/>
                  <a:pt x="635" y="2231219"/>
                </a:cubicBezTo>
                <a:cubicBezTo>
                  <a:pt x="-212" y="1328765"/>
                  <a:pt x="-212" y="1847679"/>
                  <a:pt x="635" y="1476839"/>
                </a:cubicBezTo>
                <a:cubicBezTo>
                  <a:pt x="2328" y="986619"/>
                  <a:pt x="4022" y="496399"/>
                  <a:pt x="5715" y="6179"/>
                </a:cubicBez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idx="1"/>
          </p:nvPr>
        </p:nvSpPr>
        <p:spPr>
          <a:xfrm>
            <a:off x="647594" y="1263040"/>
            <a:ext cx="5150628" cy="3600400"/>
          </a:xfrm>
        </p:spPr>
        <p:txBody>
          <a:bodyPr/>
          <a:lstStyle/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Blip>
                <a:blip r:embed="rId3"/>
              </a:buBlip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3392" y="258762"/>
            <a:ext cx="9754043" cy="4248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881309" y="6584951"/>
            <a:ext cx="5012928" cy="215900"/>
          </a:xfrm>
        </p:spPr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360363" y="6586439"/>
            <a:ext cx="493866" cy="216000"/>
          </a:xfrm>
        </p:spPr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0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erson, Gebäude, draußen, Mann enthält.&#10;&#10;Automatisch generierte Beschreibung">
            <a:extLst>
              <a:ext uri="{FF2B5EF4-FFF2-40B4-BE49-F238E27FC236}">
                <a16:creationId xmlns:a16="http://schemas.microsoft.com/office/drawing/2014/main" id="{41F0125B-FB27-4F80-A94B-919EC45635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84" y="938320"/>
            <a:ext cx="5599469" cy="54737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Personenerkennung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E41AC7-8E05-4F3D-B90D-C2B506A33532}"/>
              </a:ext>
            </a:extLst>
          </p:cNvPr>
          <p:cNvSpPr/>
          <p:nvPr/>
        </p:nvSpPr>
        <p:spPr>
          <a:xfrm>
            <a:off x="6993590" y="1129120"/>
            <a:ext cx="1589906" cy="52829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CD9145-EED6-4021-BD1D-E5A6453162DC}"/>
              </a:ext>
            </a:extLst>
          </p:cNvPr>
          <p:cNvSpPr/>
          <p:nvPr/>
        </p:nvSpPr>
        <p:spPr>
          <a:xfrm>
            <a:off x="8896530" y="1048007"/>
            <a:ext cx="1729947" cy="52829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563A84D-5AA7-4D6E-B24E-C07268E6C81F}"/>
              </a:ext>
            </a:extLst>
          </p:cNvPr>
          <p:cNvSpPr/>
          <p:nvPr/>
        </p:nvSpPr>
        <p:spPr>
          <a:xfrm>
            <a:off x="7191298" y="1281520"/>
            <a:ext cx="1186249" cy="1046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AB331B-06C4-44A8-B7EF-D1D68511FD75}"/>
              </a:ext>
            </a:extLst>
          </p:cNvPr>
          <p:cNvSpPr/>
          <p:nvPr/>
        </p:nvSpPr>
        <p:spPr>
          <a:xfrm>
            <a:off x="9124168" y="1281520"/>
            <a:ext cx="1305698" cy="980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3275DE-A909-410B-87E0-39E1A7F8F79F}"/>
              </a:ext>
            </a:extLst>
          </p:cNvPr>
          <p:cNvSpPr txBox="1"/>
          <p:nvPr/>
        </p:nvSpPr>
        <p:spPr>
          <a:xfrm>
            <a:off x="360000" y="912812"/>
            <a:ext cx="52664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1800" dirty="0" err="1"/>
              <a:t>Bboxen</a:t>
            </a:r>
            <a:r>
              <a:rPr lang="de-DE" sz="1800" dirty="0"/>
              <a:t> der Personen werden erstellt.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Da HOG nicht ausschließlich Personen erkennt wird eine kleine ROI oben in der jeweiligen </a:t>
            </a:r>
            <a:r>
              <a:rPr lang="de-DE" sz="1800" dirty="0" err="1"/>
              <a:t>Bbox</a:t>
            </a:r>
            <a:r>
              <a:rPr lang="de-DE" sz="1800" dirty="0"/>
              <a:t> erstellt für die Erfassung des Gesichts.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Sobald ein Gesicht erkannt wurde wird ein Objekt vom Typ Person erstellt.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Anhand abgespeicherter (während Laufzeit oder vorher) Gesichter wird geprüft, ob es diese Person schon gibt.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Wenn nicht, wird eine neue Person erstellt.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Wenn ja, werden die Attribute der jeweiligen Person aktualisiert.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800" dirty="0"/>
              <a:t>Der Standort der letzten Person wird veröffentlicht.</a:t>
            </a:r>
          </a:p>
          <a:p>
            <a:pPr marL="228600" indent="-228600">
              <a:buFont typeface="+mj-lt"/>
              <a:buAutoNum type="arabicPeriod"/>
            </a:pPr>
            <a:endParaRPr lang="de-DE" sz="1800" dirty="0"/>
          </a:p>
          <a:p>
            <a:r>
              <a:rPr lang="de-DE" sz="1800" dirty="0"/>
              <a:t>Ein Objekt vom Typ Person hat z.Z. folgende Attribute: </a:t>
            </a:r>
            <a:r>
              <a:rPr lang="de-DE" sz="1800" dirty="0" err="1"/>
              <a:t>BboxKörper</a:t>
            </a:r>
            <a:r>
              <a:rPr lang="de-DE" sz="1800" dirty="0"/>
              <a:t>, </a:t>
            </a:r>
            <a:r>
              <a:rPr lang="de-DE" sz="1800" dirty="0" err="1"/>
              <a:t>Bboxgesicht</a:t>
            </a:r>
            <a:r>
              <a:rPr lang="de-DE" sz="1800" dirty="0"/>
              <a:t>, Gesicht, Kameraname, Distanz, Liste mit Pixelkoordinaten, Liste mit lokalen Koordinaten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3818407-1896-4E23-B49D-20F024E5C565}"/>
              </a:ext>
            </a:extLst>
          </p:cNvPr>
          <p:cNvCxnSpPr>
            <a:cxnSpLocks/>
          </p:cNvCxnSpPr>
          <p:nvPr/>
        </p:nvCxnSpPr>
        <p:spPr>
          <a:xfrm>
            <a:off x="4769708" y="1129120"/>
            <a:ext cx="2215641" cy="34751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457408D-683F-492E-A624-DADD1BE2A53B}"/>
              </a:ext>
            </a:extLst>
          </p:cNvPr>
          <p:cNvCxnSpPr>
            <a:cxnSpLocks/>
          </p:cNvCxnSpPr>
          <p:nvPr/>
        </p:nvCxnSpPr>
        <p:spPr>
          <a:xfrm>
            <a:off x="5198411" y="1919952"/>
            <a:ext cx="1992887" cy="53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Props1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138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Agenda</vt:lpstr>
      <vt:lpstr>Personenerkennung</vt:lpstr>
      <vt:lpstr>PowerPoint-Präsentation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14</cp:revision>
  <dcterms:created xsi:type="dcterms:W3CDTF">2019-09-25T11:15:24Z</dcterms:created>
  <dcterms:modified xsi:type="dcterms:W3CDTF">2020-05-28T06:58:47Z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