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0"/>
  </p:notesMasterIdLst>
  <p:sldIdLst>
    <p:sldId id="275" r:id="rId7"/>
    <p:sldId id="331" r:id="rId8"/>
    <p:sldId id="332" r:id="rId9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Agenda" id="{FBC0E280-BEC4-40CF-9F9F-DEF75DC330B0}">
          <p14:sldIdLst/>
        </p14:section>
        <p14:section name="Inhalt" id="{9143C095-ADCB-48C6-BBF9-4399ACA44AAA}">
          <p14:sldIdLst>
            <p14:sldId id="331"/>
            <p14:sldId id="332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9620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 2.0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Zwei große Datasets heruntergeladen (Wider Person &amp; Daimler)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800" dirty="0"/>
              <a:t>Ein Großteil der Zeit geht für </a:t>
            </a:r>
            <a:r>
              <a:rPr lang="de-DE" sz="1800" dirty="0" err="1"/>
              <a:t>Annotations</a:t>
            </a:r>
            <a:r>
              <a:rPr lang="de-DE" sz="1800" dirty="0"/>
              <a:t> verloren (Strippen etc.)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Wider Person enthält Frames mit teilweise &gt;100 Personen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Bisherige </a:t>
            </a:r>
            <a:r>
              <a:rPr lang="de-DE" sz="1800" dirty="0" err="1"/>
              <a:t>Benchmarkergebnisse</a:t>
            </a:r>
            <a:r>
              <a:rPr lang="de-DE" sz="1800" dirty="0"/>
              <a:t> im Prinzip nicht valide, da nur die Anzahl der erkannten Personen verglichen wird und nicht die korrekte Klassifizierung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Abhilfe: </a:t>
            </a:r>
            <a:r>
              <a:rPr lang="de-DE" sz="1800" dirty="0" err="1"/>
              <a:t>Bounding</a:t>
            </a:r>
            <a:r>
              <a:rPr lang="de-DE" sz="1800" dirty="0"/>
              <a:t> Boxen vergleichen (Problem: Können leicht abweichen und die Analyse verfälschen)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Daimler enthält Bilder mit kleinen Personengruppen oder sogar einzelnen Personen (Hier dauert das Programmieren des Strips der </a:t>
            </a:r>
            <a:r>
              <a:rPr lang="de-DE" sz="1800" dirty="0" err="1"/>
              <a:t>Annotations</a:t>
            </a:r>
            <a:r>
              <a:rPr lang="de-DE" sz="1800" dirty="0"/>
              <a:t> lange)</a:t>
            </a:r>
          </a:p>
          <a:p>
            <a:pPr lvl="1"/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931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302C01-A511-4B40-B7D4-F6A33E549A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Sollen </a:t>
            </a:r>
            <a:r>
              <a:rPr lang="de-DE" dirty="0" err="1"/>
              <a:t>Bounding</a:t>
            </a:r>
            <a:r>
              <a:rPr lang="de-DE" dirty="0"/>
              <a:t> Boxes noch gecheckt werden? (Programmieraufwand entsprechend hoch und je nach Dataset </a:t>
            </a:r>
            <a:r>
              <a:rPr lang="de-DE"/>
              <a:t>auch anders)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81D0F-A2B3-4E8F-A89E-9257D231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BDF58-9E17-4D0D-899B-E7E5A720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315FFD-EC3C-4E43-A81C-830BBA283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DE5450-12CD-4723-817E-028D68F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072027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Props1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120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Benchmark 2.0</vt:lpstr>
      <vt:lpstr>Fragen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Giuliano 'Giulli' Montorio</cp:lastModifiedBy>
  <cp:revision>36</cp:revision>
  <dcterms:created xsi:type="dcterms:W3CDTF">2019-09-25T11:15:24Z</dcterms:created>
  <dcterms:modified xsi:type="dcterms:W3CDTF">2020-07-29T09:15:51Z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