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4" d="100"/>
          <a:sy n="114" d="100"/>
        </p:scale>
        <p:origin x="-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223E8-FEE0-474A-97D9-CA124829A92F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110D5-FA45-B047-9D3C-8B0BD95623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58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110D5-FA45-B047-9D3C-8B0BD956235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35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88130-D7A3-AA44-8F74-E2A12E78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012E1-B830-BB47-8BC6-6F5F6BE1D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EDACA-0CBD-7A43-AA0F-8CA03759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8993C-D4B1-B04C-84C5-C446DE58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2DF2F-5A1A-C24B-844A-7E989996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0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19B3-4E29-BC40-969E-4FF2BCCA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CD338F-3663-594E-B920-366618A27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088BF-A205-2241-A543-1F71E49C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8F2C0-6BA0-3E4F-BB76-DF2B874B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CF851-390D-2747-9F31-CD14301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00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5E0FE-5585-BE49-8ABC-62FF69F14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619A97-D85B-1043-847F-45062A7EA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9148C-3030-F64D-9859-DC96C68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7C7D8-D616-594B-A670-903F3AA1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AF3EE-617A-4746-BFF0-35B6351B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37E04-1674-6841-BD16-A52DCE5E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02E00-8CF0-2C46-860A-DB7E5B7A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22E75-21B7-7941-8F39-1ADCCC7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7FDDA-84CF-3C48-8D88-7084A1D4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13796-EBD8-6A40-AC1E-40D0FD73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4C7EF-726F-9548-8738-6505A5C7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C4847-7D2C-F041-BF26-DBDFD092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60CD51-FD45-E642-A031-DE377A4A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E7F36-D6AD-E84B-887F-7B1A068F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EE5FF-DA61-3547-9BEC-66088456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7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0B8EF-1A6B-184D-8265-B0F5D82F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7A8AF-1DE7-D849-8414-71AF62749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488B57-3C6B-C640-8835-11B6EE9A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2C1DF9-C64F-8D4A-8960-EF6D68A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CF6819-BB51-0E41-88B1-E526600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296A88-D1BE-DC41-89E8-29F26CD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5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82061-80A1-C445-A18A-ADBDA376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53A50-A40C-C540-94E9-3DDD44DA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0510AB-FBA6-CC41-AD70-7E9F22D4B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7C3169-47F5-7E45-A20E-F13D8D7B8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86DA50-A834-FB43-B57A-130AB51A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814C04-4E78-8B40-8D35-616B8FE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90275-420D-C349-9FEA-98E516FF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22B5EC-C1F1-F046-B286-73831BC2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1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6ECF8-47C0-5A40-8C5A-7E12767C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4719F7-DE5C-E443-AFC9-5CF39976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7C965-E388-4840-AFC8-8AFC9B4A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8FD01-1242-8E41-BC76-DCEEA62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7334A7-F3CD-7446-B9F3-4EEC765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DAEDB2-1A12-E34A-845C-E8CB96A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5EDB72-0908-094E-9AE9-B2192D4C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2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F14DB-7474-F343-96E0-1A65FB19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24EFB-933D-2C4F-BF21-EF4F508F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3C9AB0-FBCB-344D-952B-E567B2A77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DC45B-92BC-9C4D-8BE8-A7334752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39264F-2EC4-2B45-9FDE-ACF2FCA5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57A95E-97F8-2547-BF4A-470D9E28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5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B450C-96A8-6B4D-A9F1-7A6D6002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4C4B87-A2DC-1A47-AC8F-C83E4341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DECAE8-E055-3E46-8364-9065380FD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A8412-E28E-004C-B7A7-047E3F25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2910B4-C956-AC40-991B-B0E1080B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CA5F4-D7CE-8D4C-9901-4D58E070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B22BCC-7E1B-234E-A911-04620AC1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931AE5-BE96-4A4D-96C7-E32EF66D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02036-4F3C-3E4D-A3D0-23C10954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1452-8147-9A4D-B351-56CE4C177277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645F9-8B21-EF48-A0A9-2AFB04CCC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1A510-4578-C044-8DED-DB3A62BFD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ACBC-4EC6-A549-916C-BB7987217D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4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713F40-1CA5-5145-81B3-F3E750801080}"/>
              </a:ext>
            </a:extLst>
          </p:cNvPr>
          <p:cNvGrpSpPr/>
          <p:nvPr/>
        </p:nvGrpSpPr>
        <p:grpSpPr>
          <a:xfrm rot="10800000">
            <a:off x="1279777" y="1592995"/>
            <a:ext cx="8740348" cy="5760000"/>
            <a:chOff x="1725826" y="-859670"/>
            <a:chExt cx="8740348" cy="576000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2F21716-D971-E244-B6A3-1C1287DCE7E0}"/>
                </a:ext>
              </a:extLst>
            </p:cNvPr>
            <p:cNvGrpSpPr/>
            <p:nvPr/>
          </p:nvGrpSpPr>
          <p:grpSpPr>
            <a:xfrm>
              <a:off x="1725826" y="-859670"/>
              <a:ext cx="8740348" cy="5760000"/>
              <a:chOff x="1902939" y="549000"/>
              <a:chExt cx="8740348" cy="5760000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AFD9D8DB-A654-824A-9BE5-752CD3B91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3033755" y="2574561"/>
                <a:ext cx="3702566" cy="1708877"/>
              </a:xfrm>
              <a:prstGeom prst="rect">
                <a:avLst/>
              </a:prstGeom>
            </p:spPr>
          </p:pic>
          <p:sp>
            <p:nvSpPr>
              <p:cNvPr id="9" name="Kreis 8">
                <a:extLst>
                  <a:ext uri="{FF2B5EF4-FFF2-40B4-BE49-F238E27FC236}">
                    <a16:creationId xmlns:a16="http://schemas.microsoft.com/office/drawing/2014/main" id="{5B179AD1-4296-B84B-B6CF-337BE6D43C0D}"/>
                  </a:ext>
                </a:extLst>
              </p:cNvPr>
              <p:cNvSpPr/>
              <p:nvPr/>
            </p:nvSpPr>
            <p:spPr>
              <a:xfrm rot="5400000">
                <a:off x="3801664" y="549000"/>
                <a:ext cx="5760000" cy="5760000"/>
              </a:xfrm>
              <a:prstGeom prst="pie">
                <a:avLst>
                  <a:gd name="adj1" fmla="val 14085250"/>
                  <a:gd name="adj2" fmla="val 18329475"/>
                </a:avLst>
              </a:prstGeom>
              <a:solidFill>
                <a:schemeClr val="tx1">
                  <a:alpha val="23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Kreis 9">
                <a:extLst>
                  <a:ext uri="{FF2B5EF4-FFF2-40B4-BE49-F238E27FC236}">
                    <a16:creationId xmlns:a16="http://schemas.microsoft.com/office/drawing/2014/main" id="{7F2C4653-A563-D74F-A512-E79F66F8EB84}"/>
                  </a:ext>
                </a:extLst>
              </p:cNvPr>
              <p:cNvSpPr/>
              <p:nvPr/>
            </p:nvSpPr>
            <p:spPr>
              <a:xfrm rot="16200000">
                <a:off x="2859883" y="549000"/>
                <a:ext cx="5760000" cy="5760000"/>
              </a:xfrm>
              <a:prstGeom prst="pie">
                <a:avLst>
                  <a:gd name="adj1" fmla="val 14085250"/>
                  <a:gd name="adj2" fmla="val 18329475"/>
                </a:avLst>
              </a:prstGeom>
              <a:solidFill>
                <a:schemeClr val="tx1">
                  <a:alpha val="23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5B5C729-7D89-724E-BDB5-C1866736D9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2939" y="3428999"/>
                <a:ext cx="87403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36FDD215-4A54-2046-89E1-084DBFB7B41A}"/>
                </a:ext>
              </a:extLst>
            </p:cNvPr>
            <p:cNvSpPr/>
            <p:nvPr/>
          </p:nvSpPr>
          <p:spPr>
            <a:xfrm>
              <a:off x="5668698" y="1244031"/>
              <a:ext cx="1671705" cy="1552595"/>
            </a:xfrm>
            <a:prstGeom prst="arc">
              <a:avLst>
                <a:gd name="adj1" fmla="val 19449414"/>
                <a:gd name="adj2" fmla="val 2220298"/>
              </a:avLst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BC0E80A1-4421-484A-ABD9-7DD3CCBF6F4B}"/>
                </a:ext>
              </a:extLst>
            </p:cNvPr>
            <p:cNvSpPr/>
            <p:nvPr/>
          </p:nvSpPr>
          <p:spPr>
            <a:xfrm rot="10800000">
              <a:off x="4707925" y="1244030"/>
              <a:ext cx="1671705" cy="1552595"/>
            </a:xfrm>
            <a:prstGeom prst="arc">
              <a:avLst>
                <a:gd name="adj1" fmla="val 19449414"/>
                <a:gd name="adj2" fmla="val 2220298"/>
              </a:avLst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B20E827-D894-0448-A318-0E182C98F769}"/>
                </a:ext>
              </a:extLst>
            </p:cNvPr>
            <p:cNvSpPr txBox="1"/>
            <p:nvPr/>
          </p:nvSpPr>
          <p:spPr>
            <a:xfrm rot="10800000">
              <a:off x="7178318" y="1428695"/>
              <a:ext cx="73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-35°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3126688-477F-9042-8163-211EBD948D48}"/>
                </a:ext>
              </a:extLst>
            </p:cNvPr>
            <p:cNvSpPr txBox="1"/>
            <p:nvPr/>
          </p:nvSpPr>
          <p:spPr>
            <a:xfrm rot="10800000">
              <a:off x="7220088" y="2082654"/>
              <a:ext cx="73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+35°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9FB71C5-C624-F944-8822-75BD906F1BC8}"/>
                </a:ext>
              </a:extLst>
            </p:cNvPr>
            <p:cNvSpPr txBox="1"/>
            <p:nvPr/>
          </p:nvSpPr>
          <p:spPr>
            <a:xfrm rot="10800000">
              <a:off x="4044739" y="1536554"/>
              <a:ext cx="71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-35°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C4D5AC5-65FC-B048-925C-CEFFF146E560}"/>
                </a:ext>
              </a:extLst>
            </p:cNvPr>
            <p:cNvSpPr txBox="1"/>
            <p:nvPr/>
          </p:nvSpPr>
          <p:spPr>
            <a:xfrm rot="10800000">
              <a:off x="4097750" y="2134771"/>
              <a:ext cx="71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+35°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95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ACFAA6E3-DE55-D744-9F0B-1CC303C071E8}"/>
              </a:ext>
            </a:extLst>
          </p:cNvPr>
          <p:cNvGrpSpPr/>
          <p:nvPr/>
        </p:nvGrpSpPr>
        <p:grpSpPr>
          <a:xfrm>
            <a:off x="213077" y="-617955"/>
            <a:ext cx="10144897" cy="7200001"/>
            <a:chOff x="213077" y="-617955"/>
            <a:chExt cx="10144897" cy="720000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F42E6BB-6A2D-6243-BE8E-340104D0C986}"/>
                </a:ext>
              </a:extLst>
            </p:cNvPr>
            <p:cNvGrpSpPr/>
            <p:nvPr/>
          </p:nvGrpSpPr>
          <p:grpSpPr>
            <a:xfrm>
              <a:off x="213077" y="-617955"/>
              <a:ext cx="10144897" cy="7200001"/>
              <a:chOff x="1395107" y="-729468"/>
              <a:chExt cx="10144897" cy="7200001"/>
            </a:xfrm>
          </p:grpSpPr>
          <p:sp>
            <p:nvSpPr>
              <p:cNvPr id="28" name="Bogen 27">
                <a:extLst>
                  <a:ext uri="{FF2B5EF4-FFF2-40B4-BE49-F238E27FC236}">
                    <a16:creationId xmlns:a16="http://schemas.microsoft.com/office/drawing/2014/main" id="{2F778A86-4A61-2547-8714-1283EAE51145}"/>
                  </a:ext>
                </a:extLst>
              </p:cNvPr>
              <p:cNvSpPr/>
              <p:nvPr/>
            </p:nvSpPr>
            <p:spPr>
              <a:xfrm rot="20752525">
                <a:off x="7496719" y="2094236"/>
                <a:ext cx="1671705" cy="1552595"/>
              </a:xfrm>
              <a:prstGeom prst="arc">
                <a:avLst>
                  <a:gd name="adj1" fmla="val 20811351"/>
                  <a:gd name="adj2" fmla="val 2282925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Bogen 28">
                <a:extLst>
                  <a:ext uri="{FF2B5EF4-FFF2-40B4-BE49-F238E27FC236}">
                    <a16:creationId xmlns:a16="http://schemas.microsoft.com/office/drawing/2014/main" id="{932811B6-DCF7-CC4F-973A-6F2D48709205}"/>
                  </a:ext>
                </a:extLst>
              </p:cNvPr>
              <p:cNvSpPr/>
              <p:nvPr/>
            </p:nvSpPr>
            <p:spPr>
              <a:xfrm rot="10016423">
                <a:off x="3700370" y="2073705"/>
                <a:ext cx="1671705" cy="1552595"/>
              </a:xfrm>
              <a:prstGeom prst="arc">
                <a:avLst>
                  <a:gd name="adj1" fmla="val 20811351"/>
                  <a:gd name="adj2" fmla="val 2282925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72166254-049F-B642-98A3-D4E75F14ACDF}"/>
                  </a:ext>
                </a:extLst>
              </p:cNvPr>
              <p:cNvGrpSpPr/>
              <p:nvPr/>
            </p:nvGrpSpPr>
            <p:grpSpPr>
              <a:xfrm>
                <a:off x="1395107" y="-729468"/>
                <a:ext cx="10144897" cy="7200001"/>
                <a:chOff x="1383956" y="-772299"/>
                <a:chExt cx="10144897" cy="7200001"/>
              </a:xfrm>
            </p:grpSpPr>
            <p:grpSp>
              <p:nvGrpSpPr>
                <p:cNvPr id="8" name="Gruppieren 7">
                  <a:extLst>
                    <a:ext uri="{FF2B5EF4-FFF2-40B4-BE49-F238E27FC236}">
                      <a16:creationId xmlns:a16="http://schemas.microsoft.com/office/drawing/2014/main" id="{E4E47390-EB6C-B64C-BDB9-AC45A19F849C}"/>
                    </a:ext>
                  </a:extLst>
                </p:cNvPr>
                <p:cNvGrpSpPr/>
                <p:nvPr/>
              </p:nvGrpSpPr>
              <p:grpSpPr>
                <a:xfrm>
                  <a:off x="1383956" y="-772299"/>
                  <a:ext cx="10144897" cy="7200001"/>
                  <a:chOff x="926756" y="-624018"/>
                  <a:chExt cx="10144897" cy="7200001"/>
                </a:xfrm>
              </p:grpSpPr>
              <p:cxnSp>
                <p:nvCxnSpPr>
                  <p:cNvPr id="25" name="Gerade Verbindung 24">
                    <a:extLst>
                      <a:ext uri="{FF2B5EF4-FFF2-40B4-BE49-F238E27FC236}">
                        <a16:creationId xmlns:a16="http://schemas.microsoft.com/office/drawing/2014/main" id="{5DCF607D-E1B1-D14F-BC2C-9A06D94DCA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6756" y="2966603"/>
                    <a:ext cx="1014489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Gruppieren 3">
                    <a:extLst>
                      <a:ext uri="{FF2B5EF4-FFF2-40B4-BE49-F238E27FC236}">
                        <a16:creationId xmlns:a16="http://schemas.microsoft.com/office/drawing/2014/main" id="{ADB30A84-C499-0C43-B692-40C0C00F53B3}"/>
                      </a:ext>
                    </a:extLst>
                  </p:cNvPr>
                  <p:cNvGrpSpPr/>
                  <p:nvPr/>
                </p:nvGrpSpPr>
                <p:grpSpPr>
                  <a:xfrm>
                    <a:off x="1707636" y="-624018"/>
                    <a:ext cx="8974436" cy="7200001"/>
                    <a:chOff x="1608782" y="-850623"/>
                    <a:chExt cx="8974436" cy="7200001"/>
                  </a:xfrm>
                </p:grpSpPr>
                <p:pic>
                  <p:nvPicPr>
                    <p:cNvPr id="3" name="Grafik 2">
                      <a:extLst>
                        <a:ext uri="{FF2B5EF4-FFF2-40B4-BE49-F238E27FC236}">
                          <a16:creationId xmlns:a16="http://schemas.microsoft.com/office/drawing/2014/main" id="{299BE6DD-1550-8744-8243-3BFD977E46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969818" y="2246789"/>
                      <a:ext cx="5613400" cy="36068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Kreis 17">
                      <a:extLst>
                        <a:ext uri="{FF2B5EF4-FFF2-40B4-BE49-F238E27FC236}">
                          <a16:creationId xmlns:a16="http://schemas.microsoft.com/office/drawing/2014/main" id="{F11E6A22-331E-6A4D-B66D-C960A68AE5E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925954" y="-850622"/>
                      <a:ext cx="7200000" cy="7200000"/>
                    </a:xfrm>
                    <a:prstGeom prst="pie">
                      <a:avLst>
                        <a:gd name="adj1" fmla="val 15587966"/>
                        <a:gd name="adj2" fmla="val 16786990"/>
                      </a:avLst>
                    </a:prstGeom>
                    <a:solidFill>
                      <a:schemeClr val="tx1">
                        <a:alpha val="23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Kreis 26">
                      <a:extLst>
                        <a:ext uri="{FF2B5EF4-FFF2-40B4-BE49-F238E27FC236}">
                          <a16:creationId xmlns:a16="http://schemas.microsoft.com/office/drawing/2014/main" id="{A697B3F2-1233-754C-948F-674DA843FA5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08782" y="-850623"/>
                      <a:ext cx="7200000" cy="7200000"/>
                    </a:xfrm>
                    <a:prstGeom prst="pie">
                      <a:avLst>
                        <a:gd name="adj1" fmla="val 15587966"/>
                        <a:gd name="adj2" fmla="val 16786990"/>
                      </a:avLst>
                    </a:prstGeom>
                    <a:solidFill>
                      <a:schemeClr val="tx1">
                        <a:alpha val="23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9D004AB0-C149-FC49-A3BE-D008A79E99BA}"/>
                    </a:ext>
                  </a:extLst>
                </p:cNvPr>
                <p:cNvSpPr txBox="1"/>
                <p:nvPr/>
              </p:nvSpPr>
              <p:spPr>
                <a:xfrm>
                  <a:off x="3094137" y="2478898"/>
                  <a:ext cx="7334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+10°</a:t>
                  </a:r>
                </a:p>
              </p:txBody>
            </p:sp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645C7CD-EE12-3948-B603-19A9B9234AD2}"/>
                    </a:ext>
                  </a:extLst>
                </p:cNvPr>
                <p:cNvSpPr txBox="1"/>
                <p:nvPr/>
              </p:nvSpPr>
              <p:spPr>
                <a:xfrm>
                  <a:off x="3163132" y="2827700"/>
                  <a:ext cx="7334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-10°</a:t>
                  </a: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5D7E4520-65F3-3C4C-9D16-8510B6B9A447}"/>
                    </a:ext>
                  </a:extLst>
                </p:cNvPr>
                <p:cNvSpPr txBox="1"/>
                <p:nvPr/>
              </p:nvSpPr>
              <p:spPr>
                <a:xfrm>
                  <a:off x="9062686" y="2458368"/>
                  <a:ext cx="7334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+10°</a:t>
                  </a:r>
                </a:p>
              </p:txBody>
            </p: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C3D804E3-7165-E24E-9687-AE7FB18F29A2}"/>
                    </a:ext>
                  </a:extLst>
                </p:cNvPr>
                <p:cNvSpPr txBox="1"/>
                <p:nvPr/>
              </p:nvSpPr>
              <p:spPr>
                <a:xfrm>
                  <a:off x="9149520" y="2848230"/>
                  <a:ext cx="7334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-10°</a:t>
                  </a:r>
                </a:p>
              </p:txBody>
            </p:sp>
          </p:grp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89B53D52-DC4F-3440-8104-4310B842288B}"/>
                </a:ext>
              </a:extLst>
            </p:cNvPr>
            <p:cNvGrpSpPr/>
            <p:nvPr/>
          </p:nvGrpSpPr>
          <p:grpSpPr>
            <a:xfrm>
              <a:off x="5877676" y="2027043"/>
              <a:ext cx="750763" cy="508169"/>
              <a:chOff x="5877676" y="2027043"/>
              <a:chExt cx="750763" cy="508169"/>
            </a:xfrm>
          </p:grpSpPr>
          <p:cxnSp>
            <p:nvCxnSpPr>
              <p:cNvPr id="62" name="Gerade Verbindung 61">
                <a:extLst>
                  <a:ext uri="{FF2B5EF4-FFF2-40B4-BE49-F238E27FC236}">
                    <a16:creationId xmlns:a16="http://schemas.microsoft.com/office/drawing/2014/main" id="{B9444641-1EF7-5046-BAFB-A6D3743E2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7676" y="2129882"/>
                <a:ext cx="0" cy="4053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7C66CD67-5C6F-4C41-B7E2-F39294178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676" y="2343698"/>
                <a:ext cx="6903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011909FD-013D-9243-8045-B597245D7E8E}"/>
                  </a:ext>
                </a:extLst>
              </p:cNvPr>
              <p:cNvSpPr txBox="1"/>
              <p:nvPr/>
            </p:nvSpPr>
            <p:spPr>
              <a:xfrm>
                <a:off x="6000210" y="2027043"/>
                <a:ext cx="628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x1</a:t>
                </a:r>
              </a:p>
            </p:txBody>
          </p: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83217976-A590-1E41-B2D0-1107D9AEACF7}"/>
                </a:ext>
              </a:extLst>
            </p:cNvPr>
            <p:cNvGrpSpPr/>
            <p:nvPr/>
          </p:nvGrpSpPr>
          <p:grpSpPr>
            <a:xfrm rot="10800000">
              <a:off x="3820718" y="2017976"/>
              <a:ext cx="806310" cy="526026"/>
              <a:chOff x="5761758" y="2129882"/>
              <a:chExt cx="806310" cy="526026"/>
            </a:xfrm>
          </p:grpSpPr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5B4B27C2-26AB-2B4D-8DF8-F4CD3F9E0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7676" y="2129882"/>
                <a:ext cx="0" cy="4053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8155A663-C934-A34A-B42D-79EF22F79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7676" y="2343698"/>
                <a:ext cx="6903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B02B65C-8237-1249-AA54-145098402843}"/>
                  </a:ext>
                </a:extLst>
              </p:cNvPr>
              <p:cNvSpPr txBox="1"/>
              <p:nvPr/>
            </p:nvSpPr>
            <p:spPr>
              <a:xfrm rot="10800000">
                <a:off x="5761758" y="2286576"/>
                <a:ext cx="628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776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Dittmann</dc:creator>
  <cp:lastModifiedBy>Hannes Dittmann</cp:lastModifiedBy>
  <cp:revision>8</cp:revision>
  <dcterms:created xsi:type="dcterms:W3CDTF">2020-06-22T08:08:05Z</dcterms:created>
  <dcterms:modified xsi:type="dcterms:W3CDTF">2020-06-22T11:22:24Z</dcterms:modified>
</cp:coreProperties>
</file>