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BA1A5-1C79-40DC-B8E1-A921D9725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D623E2-7316-4EC2-BE09-1511BD123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78F83F-7DF9-40EF-882E-E99CFBA6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530B-C06D-4E47-858A-581B4B5FF737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F8E99-AF95-48D7-8608-3AE69506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8B5481-8A4E-4778-9A5C-2AFE854F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ECC9-7114-4901-8DA1-9BD4B78CD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26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AE090-4A01-4B49-A899-DF8AD973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F1764C-00E7-4BF8-845A-034AF982A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5F9F1D-4AD2-4C5F-B734-9F23F235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530B-C06D-4E47-858A-581B4B5FF737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E4F9C-A908-4C82-897F-E700D40E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BAA66E-EBB1-4D8B-B329-2444BF54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ECC9-7114-4901-8DA1-9BD4B78CD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63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314D48-0D7B-478B-A88F-D76EDAF63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E5F002-F94D-48F7-B635-D623B0EC7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4862F6-3C83-483C-8919-4D3D817D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530B-C06D-4E47-858A-581B4B5FF737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E32BA1-1521-49C0-9AD8-0D19040F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57B7E-A337-4455-8FFA-D11C27FE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ECC9-7114-4901-8DA1-9BD4B78CD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33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96DE6-808B-4E7F-A47F-CF3C217F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039271-7964-4AC0-9AC6-84255186E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7D5DEC-F13B-4B65-B032-C8703EE0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530B-C06D-4E47-858A-581B4B5FF737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0BAC3C-415E-4F9A-927C-B8E2A0DD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553D92-B161-4AFB-B71E-DDD32980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ECC9-7114-4901-8DA1-9BD4B78CD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05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6EF9B-B0C0-457B-892F-29445FBC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154893-692A-4887-A689-4A2833426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593DE9-65DB-4D71-B5B4-E0A734C2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530B-C06D-4E47-858A-581B4B5FF737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8F2122-2FCF-4CB7-844E-F1CCED41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46CCCF-D3FE-47D0-A53E-C3614E6C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ECC9-7114-4901-8DA1-9BD4B78CD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22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95C94-673E-4B0D-B56D-A7623EA7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F63C39-BA9F-4E98-B843-855D38A7D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D93E51-14FE-4EBE-8CA3-3F57B71F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A46ED5-8806-4D7F-AF7A-E124FF12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530B-C06D-4E47-858A-581B4B5FF737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77F2EC-6159-4BC7-94D6-0231102E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5A0FE6-3BCF-4626-99DE-16B5FE67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ECC9-7114-4901-8DA1-9BD4B78CD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74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CDA6C6-27A8-4DBD-86CA-B4F3A439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715A5B-F705-41C0-9AC4-9AE8AF5A0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5A300D-EC85-44A1-9A83-2D7FB3522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E95B7B-C882-4874-8EAB-F3808FE45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B810CE2-AB65-4F77-AFD8-F56127F43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1BC7C6-4FBB-4E7E-ABB6-5297D688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530B-C06D-4E47-858A-581B4B5FF737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113C68-1A17-4486-8FD2-DDC2E056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B62CD0-5AF1-4AAC-995A-43835912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ECC9-7114-4901-8DA1-9BD4B78CD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81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BEE14-BB3D-4190-A1C0-DA367681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F76A45-4367-418E-B40A-151490A5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530B-C06D-4E47-858A-581B4B5FF737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340B09-4FD4-4280-A4D1-E88739E3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BAB233-FC01-4AA6-B276-3F7140B5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ECC9-7114-4901-8DA1-9BD4B78CD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52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652D87-3F51-4692-922B-08ED42E7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530B-C06D-4E47-858A-581B4B5FF737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9F0275-48B3-4B86-92D5-981FCD4A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BADD1A-0B9C-462E-B5EE-095FE808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ECC9-7114-4901-8DA1-9BD4B78CD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74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9B770-80A3-4E47-B24B-AE041081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AED0E3-0CBC-439A-A6DA-663F2E168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15D0C5-C51B-4F8D-993B-B7595779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F53694-BA7C-43D6-8BFB-23C303B0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530B-C06D-4E47-858A-581B4B5FF737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C940F4-60F6-49B1-A5B4-002B71B0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6EAD57-54BD-496C-ABA7-ED92103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ECC9-7114-4901-8DA1-9BD4B78CD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59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0677A-8673-45E4-BF5C-03DAF705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FE2F96-79EA-4250-8829-0A31E9FB5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1B7CD3-F3C1-4614-A3F1-2F27B4AD6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66AEE0-5AB8-414E-9F45-29671F1A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530B-C06D-4E47-858A-581B4B5FF737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568039-37D7-4020-B51E-4FB92B5B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9B2E68-6BA6-436E-A103-1BB97F9D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2ECC9-7114-4901-8DA1-9BD4B78CD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10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26988A-8A46-4C8C-9EBB-ED95CFBB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130F89-011C-48AF-A4EE-763A03581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80BBA4-9B97-442B-8ABD-07C5ADBF8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C530B-C06D-4E47-858A-581B4B5FF737}" type="datetimeFigureOut">
              <a:rPr lang="de-DE" smtClean="0"/>
              <a:t>23.01.2019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FD8D46-9149-4625-ADEE-7788807C5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ADC177-9390-41E2-98F2-5E92C0B42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ECC9-7114-4901-8DA1-9BD4B78CDA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5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B60A20C-0F90-41A6-9C2B-8C8AC870D54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685" y="0"/>
            <a:ext cx="7420630" cy="685800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81D54C0-7103-418F-9C4A-FE895F969899}"/>
              </a:ext>
            </a:extLst>
          </p:cNvPr>
          <p:cNvCxnSpPr>
            <a:cxnSpLocks/>
          </p:cNvCxnSpPr>
          <p:nvPr/>
        </p:nvCxnSpPr>
        <p:spPr>
          <a:xfrm>
            <a:off x="6096000" y="1466850"/>
            <a:ext cx="42863" cy="525541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B79B0A91-38DD-4397-9685-B13BC7B0FADD}"/>
              </a:ext>
            </a:extLst>
          </p:cNvPr>
          <p:cNvSpPr txBox="1"/>
          <p:nvPr/>
        </p:nvSpPr>
        <p:spPr>
          <a:xfrm>
            <a:off x="0" y="183356"/>
            <a:ext cx="229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Roll-Achse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92339A7-3A4F-4D2F-97ED-0B2BE31469E2}"/>
              </a:ext>
            </a:extLst>
          </p:cNvPr>
          <p:cNvSpPr txBox="1"/>
          <p:nvPr/>
        </p:nvSpPr>
        <p:spPr>
          <a:xfrm>
            <a:off x="9849178" y="6211669"/>
            <a:ext cx="229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Gier-Achse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9F48E19-78C4-45BF-B859-86DDA6790951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6257926" y="6057901"/>
            <a:ext cx="3591252" cy="47693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5C70DF7-73C5-417A-B9DB-A3E990FA4028}"/>
              </a:ext>
            </a:extLst>
          </p:cNvPr>
          <p:cNvCxnSpPr>
            <a:cxnSpLocks/>
          </p:cNvCxnSpPr>
          <p:nvPr/>
        </p:nvCxnSpPr>
        <p:spPr>
          <a:xfrm>
            <a:off x="2181225" y="419100"/>
            <a:ext cx="3752852" cy="16287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2107E5B2-7606-45B5-8491-D50712A28B09}"/>
              </a:ext>
            </a:extLst>
          </p:cNvPr>
          <p:cNvSpPr txBox="1"/>
          <p:nvPr/>
        </p:nvSpPr>
        <p:spPr>
          <a:xfrm>
            <a:off x="0" y="2283620"/>
            <a:ext cx="229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Nick-Achse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3AFA9F1-F4C1-4BE0-B01A-8A875B176A53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295525" y="1248787"/>
            <a:ext cx="1066800" cy="13579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ABB530C-B28E-4977-8156-08735AFA0B2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6392254" y="6211669"/>
            <a:ext cx="3456924" cy="3231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Giuliano 'Giulli' Montorio</dc:creator>
  <cp:lastModifiedBy>Giuliano 'Giulli' Montorio</cp:lastModifiedBy>
  <cp:revision>9</cp:revision>
  <dcterms:created xsi:type="dcterms:W3CDTF">2019-01-22T12:32:36Z</dcterms:created>
  <dcterms:modified xsi:type="dcterms:W3CDTF">2019-01-23T10:26:45Z</dcterms:modified>
</cp:coreProperties>
</file>