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14363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52" autoAdjust="0"/>
    <p:restoredTop sz="94660"/>
  </p:normalViewPr>
  <p:slideViewPr>
    <p:cSldViewPr snapToGrid="0">
      <p:cViewPr>
        <p:scale>
          <a:sx n="50" d="100"/>
          <a:sy n="50" d="100"/>
        </p:scale>
        <p:origin x="501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0727"/>
            <a:ext cx="15300564" cy="5000696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44268"/>
            <a:ext cx="13500497" cy="346790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F103-3988-4BE7-8339-875AE918DCC6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6DD-5F28-4995-813A-DF52D3471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1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F103-3988-4BE7-8339-875AE918DCC6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6DD-5F28-4995-813A-DF52D3471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9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4734"/>
            <a:ext cx="3881393" cy="1217257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4734"/>
            <a:ext cx="11419171" cy="121725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F103-3988-4BE7-8339-875AE918DCC6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6DD-5F28-4995-813A-DF52D3471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37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F103-3988-4BE7-8339-875AE918DCC6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6DD-5F28-4995-813A-DF52D3471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1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80954"/>
            <a:ext cx="15525572" cy="5974899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12379"/>
            <a:ext cx="15525572" cy="3142058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F103-3988-4BE7-8339-875AE918DCC6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6DD-5F28-4995-813A-DF52D3471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75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23670"/>
            <a:ext cx="7650282" cy="91136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23670"/>
            <a:ext cx="7650282" cy="91136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F103-3988-4BE7-8339-875AE918DCC6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6DD-5F28-4995-813A-DF52D3471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60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4737"/>
            <a:ext cx="15525572" cy="277631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21102"/>
            <a:ext cx="7615123" cy="172563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46740"/>
            <a:ext cx="7615123" cy="77171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21102"/>
            <a:ext cx="7652626" cy="172563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46740"/>
            <a:ext cx="7652626" cy="77171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F103-3988-4BE7-8339-875AE918DCC6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6DD-5F28-4995-813A-DF52D3471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72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F103-3988-4BE7-8339-875AE918DCC6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6DD-5F28-4995-813A-DF52D3471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38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F103-3988-4BE7-8339-875AE918DCC6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6DD-5F28-4995-813A-DF52D3471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87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7580"/>
            <a:ext cx="5805682" cy="335153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68110"/>
            <a:ext cx="9112836" cy="10207537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09110"/>
            <a:ext cx="5805682" cy="7983159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F103-3988-4BE7-8339-875AE918DCC6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6DD-5F28-4995-813A-DF52D3471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4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7580"/>
            <a:ext cx="5805682" cy="335153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68110"/>
            <a:ext cx="9112836" cy="10207537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09110"/>
            <a:ext cx="5805682" cy="7983159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F103-3988-4BE7-8339-875AE918DCC6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96DD-5F28-4995-813A-DF52D3471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08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4737"/>
            <a:ext cx="15525572" cy="277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23670"/>
            <a:ext cx="15525572" cy="9113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13025"/>
            <a:ext cx="4050149" cy="76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F103-3988-4BE7-8339-875AE918DCC6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13025"/>
            <a:ext cx="6075224" cy="76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13025"/>
            <a:ext cx="4050149" cy="76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D96DD-5F28-4995-813A-DF52D3471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39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4AC2769-C0CE-4633-B557-1B0DBEABDBA8}"/>
              </a:ext>
            </a:extLst>
          </p:cNvPr>
          <p:cNvCxnSpPr>
            <a:cxnSpLocks/>
          </p:cNvCxnSpPr>
          <p:nvPr/>
        </p:nvCxnSpPr>
        <p:spPr>
          <a:xfrm flipH="1" flipV="1">
            <a:off x="4439972" y="4748232"/>
            <a:ext cx="83995" cy="9088529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C2BF26F-838E-411B-83C5-6A4B1D40E8D7}"/>
              </a:ext>
            </a:extLst>
          </p:cNvPr>
          <p:cNvCxnSpPr>
            <a:cxnSpLocks/>
          </p:cNvCxnSpPr>
          <p:nvPr/>
        </p:nvCxnSpPr>
        <p:spPr>
          <a:xfrm flipV="1">
            <a:off x="4481968" y="8525986"/>
            <a:ext cx="7412382" cy="530783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Bogen 62">
            <a:extLst>
              <a:ext uri="{FF2B5EF4-FFF2-40B4-BE49-F238E27FC236}">
                <a16:creationId xmlns:a16="http://schemas.microsoft.com/office/drawing/2014/main" id="{A15E0DD9-FEC8-4112-BE5C-C8B91D117C2F}"/>
              </a:ext>
            </a:extLst>
          </p:cNvPr>
          <p:cNvSpPr/>
          <p:nvPr/>
        </p:nvSpPr>
        <p:spPr>
          <a:xfrm>
            <a:off x="-4564562" y="4755644"/>
            <a:ext cx="18177052" cy="18177053"/>
          </a:xfrm>
          <a:prstGeom prst="arc">
            <a:avLst>
              <a:gd name="adj1" fmla="val 14787486"/>
              <a:gd name="adj2" fmla="val 0"/>
            </a:avLst>
          </a:prstGeom>
          <a:ln w="50800">
            <a:solidFill>
              <a:schemeClr val="tx1"/>
            </a:solidFill>
            <a:prstDash val="dash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B5609515-C778-475D-92B2-4444746B45BB}"/>
              </a:ext>
            </a:extLst>
          </p:cNvPr>
          <p:cNvSpPr txBox="1"/>
          <p:nvPr/>
        </p:nvSpPr>
        <p:spPr>
          <a:xfrm>
            <a:off x="3381951" y="13259863"/>
            <a:ext cx="630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M</a:t>
            </a:r>
          </a:p>
        </p:txBody>
      </p:sp>
      <p:sp>
        <p:nvSpPr>
          <p:cNvPr id="5" name="Achteck 4">
            <a:extLst>
              <a:ext uri="{FF2B5EF4-FFF2-40B4-BE49-F238E27FC236}">
                <a16:creationId xmlns:a16="http://schemas.microsoft.com/office/drawing/2014/main" id="{AEB36466-DE4B-46FA-84E9-A9573A381A66}"/>
              </a:ext>
            </a:extLst>
          </p:cNvPr>
          <p:cNvSpPr/>
          <p:nvPr/>
        </p:nvSpPr>
        <p:spPr>
          <a:xfrm rot="10800000">
            <a:off x="272285" y="329633"/>
            <a:ext cx="8503367" cy="4415661"/>
          </a:xfrm>
          <a:prstGeom prst="octagon">
            <a:avLst>
              <a:gd name="adj" fmla="val 10721"/>
            </a:avLst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chteck 5">
            <a:extLst>
              <a:ext uri="{FF2B5EF4-FFF2-40B4-BE49-F238E27FC236}">
                <a16:creationId xmlns:a16="http://schemas.microsoft.com/office/drawing/2014/main" id="{EE43CF46-9A7F-436C-9777-92297ECE62AB}"/>
              </a:ext>
            </a:extLst>
          </p:cNvPr>
          <p:cNvSpPr/>
          <p:nvPr/>
        </p:nvSpPr>
        <p:spPr>
          <a:xfrm rot="10800000">
            <a:off x="272279" y="329635"/>
            <a:ext cx="2389377" cy="4415657"/>
          </a:xfrm>
          <a:prstGeom prst="octagon">
            <a:avLst>
              <a:gd name="adj" fmla="val 19715"/>
            </a:avLst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D7BD31-6022-41E9-A0DF-D1A175B32262}"/>
              </a:ext>
            </a:extLst>
          </p:cNvPr>
          <p:cNvSpPr/>
          <p:nvPr/>
        </p:nvSpPr>
        <p:spPr>
          <a:xfrm rot="10800000">
            <a:off x="717685" y="1376781"/>
            <a:ext cx="1498564" cy="2324305"/>
          </a:xfrm>
          <a:prstGeom prst="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1DDED0-1605-4F70-BB78-674996EFE854}"/>
              </a:ext>
            </a:extLst>
          </p:cNvPr>
          <p:cNvSpPr/>
          <p:nvPr/>
        </p:nvSpPr>
        <p:spPr>
          <a:xfrm rot="10800000">
            <a:off x="6739606" y="4225384"/>
            <a:ext cx="1116277" cy="519909"/>
          </a:xfrm>
          <a:prstGeom prst="rect">
            <a:avLst/>
          </a:prstGeom>
          <a:noFill/>
          <a:ln w="508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B6870B-044B-4DA4-86F4-778EB7A382F7}"/>
              </a:ext>
            </a:extLst>
          </p:cNvPr>
          <p:cNvSpPr/>
          <p:nvPr/>
        </p:nvSpPr>
        <p:spPr>
          <a:xfrm rot="10800000">
            <a:off x="788561" y="332567"/>
            <a:ext cx="1116277" cy="519909"/>
          </a:xfrm>
          <a:prstGeom prst="rect">
            <a:avLst/>
          </a:prstGeom>
          <a:noFill/>
          <a:ln w="508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7EBC70D-569F-41A5-84A3-3040C2A58F94}"/>
              </a:ext>
            </a:extLst>
          </p:cNvPr>
          <p:cNvSpPr/>
          <p:nvPr/>
        </p:nvSpPr>
        <p:spPr>
          <a:xfrm>
            <a:off x="6739606" y="332567"/>
            <a:ext cx="1116277" cy="519909"/>
          </a:xfrm>
          <a:prstGeom prst="rect">
            <a:avLst/>
          </a:prstGeom>
          <a:noFill/>
          <a:ln w="508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946EB6-74D1-4293-A6D1-70752B4184D5}"/>
              </a:ext>
            </a:extLst>
          </p:cNvPr>
          <p:cNvSpPr/>
          <p:nvPr/>
        </p:nvSpPr>
        <p:spPr>
          <a:xfrm>
            <a:off x="788561" y="4228317"/>
            <a:ext cx="1116277" cy="519909"/>
          </a:xfrm>
          <a:prstGeom prst="rect">
            <a:avLst/>
          </a:prstGeom>
          <a:noFill/>
          <a:ln w="508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676D1C6-305D-4E94-8D7F-5401DBBDD436}"/>
              </a:ext>
            </a:extLst>
          </p:cNvPr>
          <p:cNvCxnSpPr>
            <a:cxnSpLocks/>
          </p:cNvCxnSpPr>
          <p:nvPr/>
        </p:nvCxnSpPr>
        <p:spPr>
          <a:xfrm>
            <a:off x="6739600" y="3968860"/>
            <a:ext cx="1116281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EFA0280-2B0E-45B1-B89A-5591BB90DE3D}"/>
              </a:ext>
            </a:extLst>
          </p:cNvPr>
          <p:cNvCxnSpPr>
            <a:cxnSpLocks/>
          </p:cNvCxnSpPr>
          <p:nvPr/>
        </p:nvCxnSpPr>
        <p:spPr>
          <a:xfrm>
            <a:off x="788559" y="3989847"/>
            <a:ext cx="1116281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18F7A9C-C347-412C-9F5B-DEC61AA1460A}"/>
              </a:ext>
            </a:extLst>
          </p:cNvPr>
          <p:cNvCxnSpPr>
            <a:cxnSpLocks/>
          </p:cNvCxnSpPr>
          <p:nvPr/>
        </p:nvCxnSpPr>
        <p:spPr>
          <a:xfrm>
            <a:off x="637804" y="1081615"/>
            <a:ext cx="1578445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4AB5F0C-8843-48AD-9832-AA7E21C65F78}"/>
              </a:ext>
            </a:extLst>
          </p:cNvPr>
          <p:cNvCxnSpPr>
            <a:cxnSpLocks/>
          </p:cNvCxnSpPr>
          <p:nvPr/>
        </p:nvCxnSpPr>
        <p:spPr>
          <a:xfrm>
            <a:off x="6576301" y="1081615"/>
            <a:ext cx="1578445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chteck 30">
            <a:extLst>
              <a:ext uri="{FF2B5EF4-FFF2-40B4-BE49-F238E27FC236}">
                <a16:creationId xmlns:a16="http://schemas.microsoft.com/office/drawing/2014/main" id="{462B99B8-4D33-4EF8-9D16-62DF4FEC60DC}"/>
              </a:ext>
            </a:extLst>
          </p:cNvPr>
          <p:cNvSpPr/>
          <p:nvPr/>
        </p:nvSpPr>
        <p:spPr>
          <a:xfrm rot="14026811">
            <a:off x="9464838" y="5064275"/>
            <a:ext cx="8503368" cy="4415659"/>
          </a:xfrm>
          <a:prstGeom prst="octagon">
            <a:avLst>
              <a:gd name="adj" fmla="val 10721"/>
            </a:avLst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chteck 32">
            <a:extLst>
              <a:ext uri="{FF2B5EF4-FFF2-40B4-BE49-F238E27FC236}">
                <a16:creationId xmlns:a16="http://schemas.microsoft.com/office/drawing/2014/main" id="{F77270D8-074B-4DAA-A1EF-4D74520EDE70}"/>
              </a:ext>
            </a:extLst>
          </p:cNvPr>
          <p:cNvSpPr/>
          <p:nvPr/>
        </p:nvSpPr>
        <p:spPr>
          <a:xfrm rot="14026811">
            <a:off x="10715497" y="2595085"/>
            <a:ext cx="2389377" cy="4415657"/>
          </a:xfrm>
          <a:prstGeom prst="octagon">
            <a:avLst>
              <a:gd name="adj" fmla="val 19715"/>
            </a:avLst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E9068BD-C49E-427E-A7AC-57F1F078CB91}"/>
              </a:ext>
            </a:extLst>
          </p:cNvPr>
          <p:cNvSpPr/>
          <p:nvPr/>
        </p:nvSpPr>
        <p:spPr>
          <a:xfrm rot="14026811">
            <a:off x="11177951" y="3660957"/>
            <a:ext cx="1498564" cy="232430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9BD6B0A-1AE6-4B52-A174-093512DB8C96}"/>
              </a:ext>
            </a:extLst>
          </p:cNvPr>
          <p:cNvSpPr/>
          <p:nvPr/>
        </p:nvSpPr>
        <p:spPr>
          <a:xfrm rot="14026811">
            <a:off x="13244139" y="10417269"/>
            <a:ext cx="1116279" cy="519909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22C638E-E1E3-4B9A-A1CA-1C4C3B3FC8AF}"/>
              </a:ext>
            </a:extLst>
          </p:cNvPr>
          <p:cNvSpPr/>
          <p:nvPr/>
        </p:nvSpPr>
        <p:spPr>
          <a:xfrm rot="14026811">
            <a:off x="12868313" y="3316021"/>
            <a:ext cx="1116279" cy="519909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E8812F0-ABF9-4F89-A98A-706BFD693995}"/>
              </a:ext>
            </a:extLst>
          </p:cNvPr>
          <p:cNvSpPr/>
          <p:nvPr/>
        </p:nvSpPr>
        <p:spPr>
          <a:xfrm rot="3226811">
            <a:off x="16384691" y="8117062"/>
            <a:ext cx="1116279" cy="519909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B673C2F-8905-4FD8-A7F9-B9FC45DA43CE}"/>
              </a:ext>
            </a:extLst>
          </p:cNvPr>
          <p:cNvSpPr/>
          <p:nvPr/>
        </p:nvSpPr>
        <p:spPr>
          <a:xfrm rot="3226811">
            <a:off x="9725392" y="5617962"/>
            <a:ext cx="1116279" cy="519909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89BCEA1-C89E-4DA6-A60F-0C096A731741}"/>
              </a:ext>
            </a:extLst>
          </p:cNvPr>
          <p:cNvCxnSpPr>
            <a:cxnSpLocks/>
          </p:cNvCxnSpPr>
          <p:nvPr/>
        </p:nvCxnSpPr>
        <p:spPr>
          <a:xfrm rot="3226811">
            <a:off x="13660803" y="10372044"/>
            <a:ext cx="1116281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415FEB0-D946-4C5A-B1A3-BCFAAB6913EC}"/>
              </a:ext>
            </a:extLst>
          </p:cNvPr>
          <p:cNvCxnSpPr>
            <a:cxnSpLocks/>
          </p:cNvCxnSpPr>
          <p:nvPr/>
        </p:nvCxnSpPr>
        <p:spPr>
          <a:xfrm rot="3226811">
            <a:off x="10127494" y="5583405"/>
            <a:ext cx="1116281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8FEFFB2-F7FF-4E7D-9769-4B130AC2D0BA}"/>
              </a:ext>
            </a:extLst>
          </p:cNvPr>
          <p:cNvCxnSpPr>
            <a:cxnSpLocks/>
          </p:cNvCxnSpPr>
          <p:nvPr/>
        </p:nvCxnSpPr>
        <p:spPr>
          <a:xfrm rot="3226811">
            <a:off x="12290110" y="3929779"/>
            <a:ext cx="1578445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077C4FC9-9B8B-4008-846D-6FCFAE55FAEF}"/>
              </a:ext>
            </a:extLst>
          </p:cNvPr>
          <p:cNvCxnSpPr>
            <a:cxnSpLocks/>
          </p:cNvCxnSpPr>
          <p:nvPr/>
        </p:nvCxnSpPr>
        <p:spPr>
          <a:xfrm rot="3226811">
            <a:off x="15799075" y="8720697"/>
            <a:ext cx="1578445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64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Giuliano Montorio</dc:creator>
  <cp:lastModifiedBy>Giuliano 'Giulli' Montorio</cp:lastModifiedBy>
  <cp:revision>13</cp:revision>
  <dcterms:created xsi:type="dcterms:W3CDTF">2019-01-25T11:59:07Z</dcterms:created>
  <dcterms:modified xsi:type="dcterms:W3CDTF">2019-02-11T15:13:59Z</dcterms:modified>
</cp:coreProperties>
</file>