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53" autoAdjust="0"/>
    <p:restoredTop sz="94660"/>
  </p:normalViewPr>
  <p:slideViewPr>
    <p:cSldViewPr snapToGrid="0">
      <p:cViewPr varScale="1">
        <p:scale>
          <a:sx n="77" d="100"/>
          <a:sy n="77" d="100"/>
        </p:scale>
        <p:origin x="60" y="7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0838D9-F802-4BE2-A969-557F98E491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2078C94-E754-428D-9E83-38BA055A7D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EEE0A8-F24E-40F7-BBE0-776DEDAD4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96A95-E404-4C37-B5CF-09816A12B8B9}" type="datetimeFigureOut">
              <a:rPr lang="de-DE" smtClean="0"/>
              <a:t>31.01.2019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B614DC-50DC-472E-82BD-B894CA7E7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35703D-B542-48DE-9681-357DC1AF7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FF38-98E6-4401-ABD9-84E087AF2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7523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CDE392-DA5B-4F38-BBFD-4B64597FF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7F66ED2-0B6F-48DA-ACDD-2E6F542B3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15E214-3F6F-485C-91BD-A471F76E0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96A95-E404-4C37-B5CF-09816A12B8B9}" type="datetimeFigureOut">
              <a:rPr lang="de-DE" smtClean="0"/>
              <a:t>31.01.2019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34999A-5DE5-48D0-95D6-611882DD2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856072-6CD5-47BD-BE20-5AE4F80B9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FF38-98E6-4401-ABD9-84E087AF2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1479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50BBC58-A61F-4412-B74F-227B8A04AE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A24A6D2-42B8-40A3-BDC8-BFC917B069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C7B8E8-1144-4DBF-89B6-2B8AFE187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96A95-E404-4C37-B5CF-09816A12B8B9}" type="datetimeFigureOut">
              <a:rPr lang="de-DE" smtClean="0"/>
              <a:t>31.01.2019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362882-0558-405A-95AD-1B71D60AD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F64028-513E-4213-83C9-E1C49F9E2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FF38-98E6-4401-ABD9-84E087AF2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9134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9A2929-2741-4EF5-9837-78A280ABD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3C4828-3F2E-441B-83D6-D3CFDCB03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D20323-634A-4B04-991E-DDE1FC275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96A95-E404-4C37-B5CF-09816A12B8B9}" type="datetimeFigureOut">
              <a:rPr lang="de-DE" smtClean="0"/>
              <a:t>31.01.2019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5A8107-A0C8-4EAF-BABA-FBB86EDE3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9AC6DD-E82D-4B27-A29F-9BACB89B3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FF38-98E6-4401-ABD9-84E087AF2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3201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570B4D-A334-4522-A81F-268A25BFE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E01E5B-069E-467A-8622-24541A5B3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4467F8-61D4-49BC-8DB0-20528678A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96A95-E404-4C37-B5CF-09816A12B8B9}" type="datetimeFigureOut">
              <a:rPr lang="de-DE" smtClean="0"/>
              <a:t>31.01.2019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60E9A3-1EAD-4BC3-8B16-374CA5219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F5CFB4-F1A3-40A5-89B2-7638CDA64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FF38-98E6-4401-ABD9-84E087AF2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7157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29E4BB-EB06-4192-AD1B-544DF2164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8565B7-B4E5-4E27-A92A-DF75B713DF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E91993C-F600-449C-961F-C5A017C91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EEFB9BE-C217-428E-BCC4-A22CFF0B2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96A95-E404-4C37-B5CF-09816A12B8B9}" type="datetimeFigureOut">
              <a:rPr lang="de-DE" smtClean="0"/>
              <a:t>31.01.2019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5B80B5E-133C-4EFD-8846-634FAF607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6C4367-9CD9-4577-B656-F5D3EDC3C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FF38-98E6-4401-ABD9-84E087AF2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2888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5345FB-EAC2-4024-99DC-5A595C081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D30056B-72CA-483E-B5DA-CA4F01636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DB9BD12-D209-425B-8C11-1329049FE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2700E9C-FD30-4ECA-8D97-E6A689A13F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B501708-7AF1-4852-BB39-DB2BC3773D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83E7498-286B-4C90-9EBB-CC62B013E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96A95-E404-4C37-B5CF-09816A12B8B9}" type="datetimeFigureOut">
              <a:rPr lang="de-DE" smtClean="0"/>
              <a:t>31.01.2019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80CA97A-88E4-4DAA-93D8-A5804A2FB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A469835-BB67-49EE-86B5-C4F195EE4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FF38-98E6-4401-ABD9-84E087AF2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7778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D6329C-AB55-4B66-BE1C-32DB7DFD3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7896DD7-7E83-4949-83C4-265BD8F51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96A95-E404-4C37-B5CF-09816A12B8B9}" type="datetimeFigureOut">
              <a:rPr lang="de-DE" smtClean="0"/>
              <a:t>31.01.2019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FC7B8C0-25F4-485E-A0C9-FB49FAF30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20BB743-1274-4258-845E-D7BF96606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FF38-98E6-4401-ABD9-84E087AF2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362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01CD32F-3E9E-4CED-ADC9-F7294A065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96A95-E404-4C37-B5CF-09816A12B8B9}" type="datetimeFigureOut">
              <a:rPr lang="de-DE" smtClean="0"/>
              <a:t>31.01.2019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91F7799-9744-4FA5-A976-8A3D52B6D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955523A-8786-4162-BD92-8E858862E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FF38-98E6-4401-ABD9-84E087AF2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1556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2135BF-72BF-4348-8665-D90AFA62A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5FCF22-64BA-48E2-AB30-38518DEC2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62E5A41-7169-40EC-9A2A-D6A29DD38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817461-44CF-4A12-8A63-96BE9669F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96A95-E404-4C37-B5CF-09816A12B8B9}" type="datetimeFigureOut">
              <a:rPr lang="de-DE" smtClean="0"/>
              <a:t>31.01.2019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63424C0-A0C8-446B-9259-208833CD7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D525453-8BCD-4BAC-B88D-A77F63923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FF38-98E6-4401-ABD9-84E087AF2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517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D9C62C-D5E0-485C-8389-19D4B97C6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7DDC4E1-9328-4B84-BD01-0EED2DA29B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C44067E-4BFE-412C-8223-87E1406E5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7819DB8-8A4A-412F-A4F7-A51B4CA27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96A95-E404-4C37-B5CF-09816A12B8B9}" type="datetimeFigureOut">
              <a:rPr lang="de-DE" smtClean="0"/>
              <a:t>31.01.2019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7D48055-1710-4FEE-829D-2E7F9797C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3930F53-9CA4-4BA3-B60A-127F0AF12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FF38-98E6-4401-ABD9-84E087AF2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039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B287EAF-117B-4885-B523-04C4684C2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C112D1-6D7F-456C-97B0-44074192A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4B4631-C78F-469D-B1C1-582A518797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96A95-E404-4C37-B5CF-09816A12B8B9}" type="datetimeFigureOut">
              <a:rPr lang="de-DE" smtClean="0"/>
              <a:t>31.01.2019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5D80B6-D668-4C7B-8B14-C7B0629DA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728739-8969-4FD8-9BC6-BBFBCA524E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6FF38-98E6-4401-ABD9-84E087AF2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7513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7B2999CA-BFB4-4928-9F01-11158FB600C4}"/>
              </a:ext>
            </a:extLst>
          </p:cNvPr>
          <p:cNvGrpSpPr>
            <a:grpSpLocks noChangeAspect="1"/>
          </p:cNvGrpSpPr>
          <p:nvPr/>
        </p:nvGrpSpPr>
        <p:grpSpPr>
          <a:xfrm>
            <a:off x="95417" y="326002"/>
            <a:ext cx="11999590" cy="6104397"/>
            <a:chOff x="1370634" y="629663"/>
            <a:chExt cx="10127460" cy="5152012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8CA47F91-104A-4843-A5A5-CF835FEE7041}"/>
                </a:ext>
              </a:extLst>
            </p:cNvPr>
            <p:cNvSpPr/>
            <p:nvPr/>
          </p:nvSpPr>
          <p:spPr>
            <a:xfrm>
              <a:off x="9478421" y="1630292"/>
              <a:ext cx="2019673" cy="641857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 err="1">
                  <a:solidFill>
                    <a:schemeClr val="tx1"/>
                  </a:solidFill>
                </a:rPr>
                <a:t>scanmatcher_frame</a:t>
              </a:r>
              <a:endParaRPr lang="de-DE" sz="2000" dirty="0">
                <a:solidFill>
                  <a:schemeClr val="tx1"/>
                </a:solidFill>
              </a:endParaRPr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7CDDADD9-C56A-4EB3-B841-ADAB1F5EC655}"/>
                </a:ext>
              </a:extLst>
            </p:cNvPr>
            <p:cNvSpPr/>
            <p:nvPr/>
          </p:nvSpPr>
          <p:spPr>
            <a:xfrm>
              <a:off x="6782018" y="629663"/>
              <a:ext cx="2019673" cy="609775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 err="1">
                  <a:solidFill>
                    <a:schemeClr val="tx1"/>
                  </a:solidFill>
                </a:rPr>
                <a:t>map</a:t>
              </a:r>
              <a:endParaRPr lang="de-DE" sz="2000" dirty="0">
                <a:solidFill>
                  <a:schemeClr val="tx1"/>
                </a:solidFill>
              </a:endParaRPr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808FA4C3-C95B-4FE9-9B85-E532371849BE}"/>
                </a:ext>
              </a:extLst>
            </p:cNvPr>
            <p:cNvSpPr/>
            <p:nvPr/>
          </p:nvSpPr>
          <p:spPr>
            <a:xfrm>
              <a:off x="4076326" y="1662374"/>
              <a:ext cx="2019673" cy="609775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 err="1">
                  <a:solidFill>
                    <a:schemeClr val="tx1"/>
                  </a:solidFill>
                </a:rPr>
                <a:t>odom</a:t>
              </a:r>
              <a:endParaRPr lang="de-DE" sz="2000" dirty="0">
                <a:solidFill>
                  <a:schemeClr val="tx1"/>
                </a:solidFill>
              </a:endParaRP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60E1520D-E61A-458F-9691-00A4B57E5EC6}"/>
                </a:ext>
              </a:extLst>
            </p:cNvPr>
            <p:cNvSpPr/>
            <p:nvPr/>
          </p:nvSpPr>
          <p:spPr>
            <a:xfrm>
              <a:off x="4076325" y="3796506"/>
              <a:ext cx="2019673" cy="609775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 err="1">
                  <a:solidFill>
                    <a:schemeClr val="tx1"/>
                  </a:solidFill>
                </a:rPr>
                <a:t>base_link</a:t>
              </a:r>
              <a:endParaRPr lang="de-DE" sz="2000" dirty="0">
                <a:solidFill>
                  <a:schemeClr val="tx1"/>
                </a:solidFill>
              </a:endParaRPr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46B7E650-1F7F-4C16-A997-C8EB2B07124B}"/>
                </a:ext>
              </a:extLst>
            </p:cNvPr>
            <p:cNvSpPr/>
            <p:nvPr/>
          </p:nvSpPr>
          <p:spPr>
            <a:xfrm>
              <a:off x="1370634" y="4927272"/>
              <a:ext cx="2019673" cy="609775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 err="1">
                  <a:solidFill>
                    <a:schemeClr val="tx1"/>
                  </a:solidFill>
                </a:rPr>
                <a:t>laser</a:t>
              </a:r>
              <a:endParaRPr lang="de-DE" sz="2000" dirty="0">
                <a:solidFill>
                  <a:schemeClr val="tx1"/>
                </a:solidFill>
              </a:endParaRP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4CB733F6-C34B-49DA-B763-5B5AFDF70BE7}"/>
                </a:ext>
              </a:extLst>
            </p:cNvPr>
            <p:cNvSpPr/>
            <p:nvPr/>
          </p:nvSpPr>
          <p:spPr>
            <a:xfrm>
              <a:off x="4076326" y="4934462"/>
              <a:ext cx="2019673" cy="609775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 err="1">
                  <a:solidFill>
                    <a:schemeClr val="tx1"/>
                  </a:solidFill>
                </a:rPr>
                <a:t>cam_front</a:t>
              </a:r>
              <a:endParaRPr lang="de-DE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17C9E5BB-EFEF-404A-AA2D-86C4978095EE}"/>
                </a:ext>
              </a:extLst>
            </p:cNvPr>
            <p:cNvSpPr/>
            <p:nvPr/>
          </p:nvSpPr>
          <p:spPr>
            <a:xfrm>
              <a:off x="6782018" y="4927273"/>
              <a:ext cx="2019673" cy="609775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 err="1">
                  <a:solidFill>
                    <a:schemeClr val="tx1"/>
                  </a:solidFill>
                </a:rPr>
                <a:t>cam_back</a:t>
              </a:r>
              <a:endParaRPr lang="de-DE" sz="2000" dirty="0">
                <a:solidFill>
                  <a:schemeClr val="tx1"/>
                </a:solidFill>
              </a:endParaRPr>
            </a:p>
          </p:txBody>
        </p:sp>
        <p:sp>
          <p:nvSpPr>
            <p:cNvPr id="11" name="Bogen 10">
              <a:extLst>
                <a:ext uri="{FF2B5EF4-FFF2-40B4-BE49-F238E27FC236}">
                  <a16:creationId xmlns:a16="http://schemas.microsoft.com/office/drawing/2014/main" id="{F9FA543F-C3CF-4666-9FB8-8E3668757FEE}"/>
                </a:ext>
              </a:extLst>
            </p:cNvPr>
            <p:cNvSpPr/>
            <p:nvPr/>
          </p:nvSpPr>
          <p:spPr>
            <a:xfrm>
              <a:off x="7143751" y="934551"/>
              <a:ext cx="3343275" cy="1386354"/>
            </a:xfrm>
            <a:prstGeom prst="arc">
              <a:avLst>
                <a:gd name="adj1" fmla="val 16168506"/>
                <a:gd name="adj2" fmla="val 21579188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Bogen 11">
              <a:extLst>
                <a:ext uri="{FF2B5EF4-FFF2-40B4-BE49-F238E27FC236}">
                  <a16:creationId xmlns:a16="http://schemas.microsoft.com/office/drawing/2014/main" id="{40551809-1CE6-40E2-9E5B-858977BA323C}"/>
                </a:ext>
              </a:extLst>
            </p:cNvPr>
            <p:cNvSpPr/>
            <p:nvPr/>
          </p:nvSpPr>
          <p:spPr>
            <a:xfrm>
              <a:off x="5096683" y="927362"/>
              <a:ext cx="3333986" cy="1505462"/>
            </a:xfrm>
            <a:prstGeom prst="arc">
              <a:avLst>
                <a:gd name="adj1" fmla="val 10864258"/>
                <a:gd name="adj2" fmla="val 16278043"/>
              </a:avLst>
            </a:prstGeom>
            <a:ln w="381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5" name="Gerade Verbindung mit Pfeil 14">
              <a:extLst>
                <a:ext uri="{FF2B5EF4-FFF2-40B4-BE49-F238E27FC236}">
                  <a16:creationId xmlns:a16="http://schemas.microsoft.com/office/drawing/2014/main" id="{708CD7CB-21FC-4289-ADEB-0072FD560CB4}"/>
                </a:ext>
              </a:extLst>
            </p:cNvPr>
            <p:cNvCxnSpPr>
              <a:cxnSpLocks/>
              <a:stCxn id="7" idx="4"/>
              <a:endCxn id="9" idx="0"/>
            </p:cNvCxnSpPr>
            <p:nvPr/>
          </p:nvCxnSpPr>
          <p:spPr>
            <a:xfrm>
              <a:off x="5086162" y="4406281"/>
              <a:ext cx="1" cy="5281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Bogen 17">
              <a:extLst>
                <a:ext uri="{FF2B5EF4-FFF2-40B4-BE49-F238E27FC236}">
                  <a16:creationId xmlns:a16="http://schemas.microsoft.com/office/drawing/2014/main" id="{DE291FC2-F1E1-4F51-8176-F3FE3DD50060}"/>
                </a:ext>
              </a:extLst>
            </p:cNvPr>
            <p:cNvSpPr/>
            <p:nvPr/>
          </p:nvSpPr>
          <p:spPr>
            <a:xfrm>
              <a:off x="2380470" y="4095751"/>
              <a:ext cx="3333986" cy="1685924"/>
            </a:xfrm>
            <a:prstGeom prst="arc">
              <a:avLst>
                <a:gd name="adj1" fmla="val 10834780"/>
                <a:gd name="adj2" fmla="val 16278043"/>
              </a:avLst>
            </a:prstGeom>
            <a:ln w="381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Bogen 18">
              <a:extLst>
                <a:ext uri="{FF2B5EF4-FFF2-40B4-BE49-F238E27FC236}">
                  <a16:creationId xmlns:a16="http://schemas.microsoft.com/office/drawing/2014/main" id="{C5ED2599-BF93-4FC2-98E8-D5DA40EC22F8}"/>
                </a:ext>
              </a:extLst>
            </p:cNvPr>
            <p:cNvSpPr/>
            <p:nvPr/>
          </p:nvSpPr>
          <p:spPr>
            <a:xfrm>
              <a:off x="4424360" y="4101392"/>
              <a:ext cx="3367491" cy="1671269"/>
            </a:xfrm>
            <a:prstGeom prst="arc">
              <a:avLst>
                <a:gd name="adj1" fmla="val 16168506"/>
                <a:gd name="adj2" fmla="val 21579188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0B68035A-5B43-4900-BEEC-02580A7823D8}"/>
                </a:ext>
              </a:extLst>
            </p:cNvPr>
            <p:cNvSpPr/>
            <p:nvPr/>
          </p:nvSpPr>
          <p:spPr>
            <a:xfrm>
              <a:off x="6782018" y="2644814"/>
              <a:ext cx="2019673" cy="609775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err="1">
                  <a:solidFill>
                    <a:schemeClr val="tx1"/>
                  </a:solidFill>
                </a:rPr>
                <a:t>base</a:t>
              </a:r>
              <a:r>
                <a:rPr lang="de-DE" sz="2000">
                  <a:solidFill>
                    <a:schemeClr val="tx1"/>
                  </a:solidFill>
                </a:rPr>
                <a:t>_frame</a:t>
              </a:r>
              <a:endParaRPr lang="de-DE" sz="2000" dirty="0">
                <a:solidFill>
                  <a:schemeClr val="tx1"/>
                </a:solidFill>
              </a:endParaRPr>
            </a:p>
          </p:txBody>
        </p:sp>
        <p:sp>
          <p:nvSpPr>
            <p:cNvPr id="20" name="Bogen 19">
              <a:extLst>
                <a:ext uri="{FF2B5EF4-FFF2-40B4-BE49-F238E27FC236}">
                  <a16:creationId xmlns:a16="http://schemas.microsoft.com/office/drawing/2014/main" id="{07ECB961-4785-4AB0-AAB0-76BBE703A3A1}"/>
                </a:ext>
              </a:extLst>
            </p:cNvPr>
            <p:cNvSpPr/>
            <p:nvPr/>
          </p:nvSpPr>
          <p:spPr>
            <a:xfrm>
              <a:off x="4448580" y="1964313"/>
              <a:ext cx="3343275" cy="1386354"/>
            </a:xfrm>
            <a:prstGeom prst="arc">
              <a:avLst>
                <a:gd name="adj1" fmla="val 16168506"/>
                <a:gd name="adj2" fmla="val 21579188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BD1F1483-0A2C-4DB6-A7D7-274AC119A1EA}"/>
                </a:ext>
              </a:extLst>
            </p:cNvPr>
            <p:cNvCxnSpPr>
              <a:cxnSpLocks/>
              <a:stCxn id="6" idx="4"/>
              <a:endCxn id="7" idx="0"/>
            </p:cNvCxnSpPr>
            <p:nvPr/>
          </p:nvCxnSpPr>
          <p:spPr>
            <a:xfrm flipH="1">
              <a:off x="5086162" y="2272149"/>
              <a:ext cx="1" cy="152435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3413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Breitbild</PresentationFormat>
  <Paragraphs>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Giuliano Montorio</dc:creator>
  <cp:lastModifiedBy>Giuliano 'Giulli' Montorio</cp:lastModifiedBy>
  <cp:revision>4</cp:revision>
  <dcterms:created xsi:type="dcterms:W3CDTF">2019-01-25T09:06:38Z</dcterms:created>
  <dcterms:modified xsi:type="dcterms:W3CDTF">2019-01-31T15:41:20Z</dcterms:modified>
</cp:coreProperties>
</file>