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100" d="100"/>
          <a:sy n="100" d="100"/>
        </p:scale>
        <p:origin x="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8A28E-7B7D-4A16-B953-D29A8889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BEA96-CC55-4217-A9BF-1456A6DB4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D5B06-EDA1-4AF3-A6A2-8C4AB842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38EDE-F1D4-4CE2-A54F-477E9DAA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BD81C-0AB2-45D7-8A85-87A8EE7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7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65A79-3E10-4F73-8D38-2ECB38D1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D912D-4C28-4160-91A5-A17EE666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37790-7F0C-4368-A024-D87FB6C7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558B1-4AB6-449F-96DA-A56BCC2B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A0E9F-E912-49B2-877A-5B34B266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A8D4A6-ACBD-4028-8489-8928F12BB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C276D1-3F8E-4C0E-B132-D17998E1B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C8CBE-A9F2-43DC-AEC4-60F2AE08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416EE-8249-4F77-A9F8-787A5F48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71BCD-71DC-4FC0-A948-2395BF9E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5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0D550-B939-4023-AB20-C8C3469E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B92B6-3651-40D6-9DDC-45B9C014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A0789-BC5D-4FBB-99A8-F636D6D2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06677-E4F9-4D25-81AA-DD7297E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C9F2C-9C96-46B1-B5F0-C297406B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99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620AC-DDD9-4EDC-A203-0EFD87D4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F1CC75-B9D5-408B-A3B8-43F1BF16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DE433-12E2-4564-9932-BCD53C8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6F6C9-DE7E-485E-B9D3-CEA0103F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E2083-4CAD-4326-8C82-8A8C5D43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5D49C-DCC1-41EF-AF51-338D6A11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2B9F4-310F-48E2-AD3F-AD86B2B7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F6A59-8705-409D-AC7F-3EAC7978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E6D9D-A6FA-4342-8312-D96F1B4C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C2C898-A05E-4543-9FB7-58E7AC2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F78D1-2BFA-4FF1-A161-B3F3BB3F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158D6-858C-4F93-AD25-5DD97180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C2E71-D188-4F92-97B1-F60CEA0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9318A9-D651-4CD4-8426-8BFC3196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A8C71-FF66-42B3-B4F8-E1C6C50C5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C301C7-AF3E-4A38-A7D4-9118C3981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E09DB7-A5D0-4E6C-BC22-A8FDE3FA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624605-C75E-4A53-9637-9338C014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6358A-68FE-4E72-9736-7D93F87A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2E28C-01C0-4F3C-ACF8-1EE005F0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547D86-298D-400A-9B61-BDF5782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BB388F-E569-45BB-BBAF-A1A08917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D11E33-14B2-4A1A-A0A0-BA07FFAB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DE718-AA5E-4F4C-822A-C68B9BE3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D9CF46-979E-4F9B-9A51-18674D0F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BFE23A-2D19-49A0-86F9-A1E263BB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AF5F-1F66-4994-8BA3-9C15CBAA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48170C-3C97-4CCD-ACB5-6F20ED12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7DFC9C-A4A1-4B88-A956-BF2BAAA1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55258-2937-4A70-AE9A-C90C654D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E9A45A-FEA7-4400-AA76-AF633545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1A875-A635-4205-83AB-E2C08422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0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C34-5D8B-4265-8DDE-E7B05F32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D460B9-1621-407F-A80C-7A9FD3A73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03F75-51EA-481E-BF12-55AC5C470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89E97-8C38-483A-94DF-E0598BF2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4EDB2C-B9FF-4E46-A0BA-33D80B46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259BD-B172-4DBA-9845-780AABC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1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7028-3360-467D-A8A9-A7406963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32724-0ABC-4C78-BB12-9591F2BB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97D8D-6712-489A-BC52-E833361F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3CB6-0E39-4106-AC8E-96FD7D0ABAB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FF751-9119-4E70-86AA-E3974825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4A559-9048-4FB6-8574-DB76F10C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9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39C542C-E7A7-4134-B744-0F03AE685E39}"/>
              </a:ext>
            </a:extLst>
          </p:cNvPr>
          <p:cNvCxnSpPr>
            <a:cxnSpLocks/>
          </p:cNvCxnSpPr>
          <p:nvPr/>
        </p:nvCxnSpPr>
        <p:spPr>
          <a:xfrm flipH="1" flipV="1">
            <a:off x="3348763" y="1466850"/>
            <a:ext cx="1" cy="2475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20FB6F-436D-4CC6-B281-68B3FEC254F6}"/>
              </a:ext>
            </a:extLst>
          </p:cNvPr>
          <p:cNvCxnSpPr>
            <a:cxnSpLocks/>
          </p:cNvCxnSpPr>
          <p:nvPr/>
        </p:nvCxnSpPr>
        <p:spPr>
          <a:xfrm>
            <a:off x="3348762" y="3942215"/>
            <a:ext cx="2476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119D7E7-CCEE-48E9-92D8-AEAD809B71E7}"/>
              </a:ext>
            </a:extLst>
          </p:cNvPr>
          <p:cNvCxnSpPr>
            <a:cxnSpLocks/>
          </p:cNvCxnSpPr>
          <p:nvPr/>
        </p:nvCxnSpPr>
        <p:spPr>
          <a:xfrm rot="8100000">
            <a:off x="2198974" y="4418474"/>
            <a:ext cx="13470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D535EFAB-CCDB-4C79-826D-92740E601904}"/>
              </a:ext>
            </a:extLst>
          </p:cNvPr>
          <p:cNvSpPr/>
          <p:nvPr/>
        </p:nvSpPr>
        <p:spPr>
          <a:xfrm>
            <a:off x="2834413" y="2127702"/>
            <a:ext cx="1028700" cy="276225"/>
          </a:xfrm>
          <a:prstGeom prst="arc">
            <a:avLst>
              <a:gd name="adj1" fmla="val 14445070"/>
              <a:gd name="adj2" fmla="val 124091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1ACF5324-725B-452A-BFA3-CA3C527F5E8A}"/>
              </a:ext>
            </a:extLst>
          </p:cNvPr>
          <p:cNvSpPr/>
          <p:nvPr/>
        </p:nvSpPr>
        <p:spPr>
          <a:xfrm rot="5400000">
            <a:off x="4539388" y="3805238"/>
            <a:ext cx="1028700" cy="276225"/>
          </a:xfrm>
          <a:prstGeom prst="arc">
            <a:avLst>
              <a:gd name="adj1" fmla="val 14445070"/>
              <a:gd name="adj2" fmla="val 124091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4A3BA0CC-5292-4770-9534-F79DE8B1E893}"/>
              </a:ext>
            </a:extLst>
          </p:cNvPr>
          <p:cNvSpPr/>
          <p:nvPr/>
        </p:nvSpPr>
        <p:spPr>
          <a:xfrm rot="2700000">
            <a:off x="2320064" y="4319588"/>
            <a:ext cx="1028700" cy="276225"/>
          </a:xfrm>
          <a:prstGeom prst="arc">
            <a:avLst>
              <a:gd name="adj1" fmla="val 14445070"/>
              <a:gd name="adj2" fmla="val 1240918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298E75-34E8-4BD0-A9CD-408F30241BFB}"/>
              </a:ext>
            </a:extLst>
          </p:cNvPr>
          <p:cNvSpPr txBox="1"/>
          <p:nvPr/>
        </p:nvSpPr>
        <p:spPr>
          <a:xfrm>
            <a:off x="5806512" y="3711382"/>
            <a:ext cx="27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X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C5018BA-790E-44CE-B4E9-CCCA7A987A58}"/>
              </a:ext>
            </a:extLst>
          </p:cNvPr>
          <p:cNvSpPr txBox="1"/>
          <p:nvPr/>
        </p:nvSpPr>
        <p:spPr>
          <a:xfrm>
            <a:off x="3182437" y="1005184"/>
            <a:ext cx="33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95D03-9F3D-4D30-82DB-0F6A3D8F0BE2}"/>
              </a:ext>
            </a:extLst>
          </p:cNvPr>
          <p:cNvSpPr txBox="1"/>
          <p:nvPr/>
        </p:nvSpPr>
        <p:spPr>
          <a:xfrm>
            <a:off x="2040403" y="4892498"/>
            <a:ext cx="33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Z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0DB0D69-963B-4E96-A6DA-0A629838E8D0}"/>
              </a:ext>
            </a:extLst>
          </p:cNvPr>
          <p:cNvSpPr txBox="1"/>
          <p:nvPr/>
        </p:nvSpPr>
        <p:spPr>
          <a:xfrm>
            <a:off x="4587162" y="2941560"/>
            <a:ext cx="102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Rollen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A65565-DA10-4BF0-9200-846BB664BAD7}"/>
              </a:ext>
            </a:extLst>
          </p:cNvPr>
          <p:cNvSpPr txBox="1"/>
          <p:nvPr/>
        </p:nvSpPr>
        <p:spPr>
          <a:xfrm>
            <a:off x="3890186" y="1989044"/>
            <a:ext cx="102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Nicken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BE70C74-9786-4E50-B6B2-628F0F404DB8}"/>
              </a:ext>
            </a:extLst>
          </p:cNvPr>
          <p:cNvSpPr txBox="1"/>
          <p:nvPr/>
        </p:nvSpPr>
        <p:spPr>
          <a:xfrm>
            <a:off x="1384075" y="3917886"/>
            <a:ext cx="102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Gieren</a:t>
            </a:r>
          </a:p>
        </p:txBody>
      </p:sp>
    </p:spTree>
    <p:extLst>
      <p:ext uri="{BB962C8B-B14F-4D97-AF65-F5344CB8AC3E}">
        <p14:creationId xmlns:p14="http://schemas.microsoft.com/office/powerpoint/2010/main" val="25685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2</cp:revision>
  <dcterms:created xsi:type="dcterms:W3CDTF">2019-01-24T12:29:20Z</dcterms:created>
  <dcterms:modified xsi:type="dcterms:W3CDTF">2019-01-24T12:36:40Z</dcterms:modified>
</cp:coreProperties>
</file>