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100" d="100"/>
          <a:sy n="100" d="100"/>
        </p:scale>
        <p:origin x="-1446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161E3-07C9-468C-B5FE-0F0EC293F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DBE56-CC53-4C22-93FB-5C5DC3D5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F4609-E1A4-4186-AC1E-1729A704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B6EF9-67DE-4943-9FBC-B9D4D7A5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E15DB-7D69-4EAB-882A-89AAF4A5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92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2856C-C286-4BF7-A76D-DF00E021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9C03E-ABC8-4B31-B798-ADC041A72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C9466-CF8B-4B41-BBE8-23DD8A2C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EE68-5261-41B1-BB05-4D920A8A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6544F-98F9-44B0-8D4F-5084FFE8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1DBB37-BB98-4113-94B5-EAA0B5356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B9F87-FADC-492A-8661-C6D18E5B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102F8-DE20-4517-9242-7F0D7620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BBAB7-122B-46D6-BD6F-831CA7AB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2A490E-E440-48EA-8E60-C6FE3BC0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2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D4794-548A-43FF-B16F-E50D31FC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0D7F0-41D9-439B-A9E0-3C1BD6F3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1E2A3-B82F-4A3C-9165-D2B03DEF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2BD3C-4A48-45AD-9F32-B0D3596C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F4AEE-045F-4321-A94E-F2672E25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77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35526-3042-4971-B5A6-670BAB2B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C4469-CB59-43DE-9901-A6B65C0E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1232C-7099-4C6C-8261-6B77A781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45D22C-551F-4FDF-9F6C-062982E1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217B5-A38A-4B70-9F44-C76D38A7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DDF88-DDF6-4E9D-8E92-2AC21B60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326E1-DF26-4768-BDFF-386A8C5CC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B19F91-CF99-4464-ABFF-09722087B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179975-8928-40B5-8064-CA714590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9B271-3849-48A8-93AF-84959DAE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63677-9F70-4131-AB32-5859C41F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796C8-24E9-475E-AD9A-38047679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1D762-B776-4023-A090-FE7568CD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A6A46B-57AE-47D3-AD1D-B4BE57286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3F282-2CCA-4C99-AC8D-8511744AB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52DE39-526B-4F9A-B5CF-798B542D9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F05889-B8DC-450D-9F0B-545B5F5C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8CAB5F-5D31-4A3D-BDEA-2AD5BF44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B5B373-8EFA-4F51-9B16-FB07D8A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BBE29-F5A7-451A-8D32-800C5504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98B33C-51AB-4D7E-BF46-C71628E8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099639-2FCD-457C-9610-91FD3C9B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4F5A0-021A-4245-92D4-5BCBCD54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08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DC4318-FDD6-483D-97C4-E6D0D200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24527F-B7F2-4C55-AF2E-63C52788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170E69-E665-442D-BC52-6C37FA12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4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B0265-590E-4A9D-8C8E-BF9D89EF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33AED-65F6-411B-896F-866ECD78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60DA7-3BD2-466B-8438-F9989FC22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A1E70-8513-49C1-9235-FC0F1B97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CAB892-5B63-495D-A81A-008D6900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BB1807-70C1-4365-8EE9-CC37693C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12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EB79F-B164-4C5F-B5C5-DBF26AE1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6DC151-D459-4BCB-8138-127FC1EE3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6E279C-555B-4E5E-A92E-E2990D5B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045C61-5397-4ADE-8CA8-B4104C79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8C2FA-FFE9-46AF-AE3C-B2A629B1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57A15D-21D7-43A4-ABC9-E5F1441D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35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A79208-FD9F-4EBC-AEFD-3A91C62D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F371D-79A7-4CCA-972B-8572CDA3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9EE6D-32B2-4E9E-B1FE-EE2ECCB5E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6903-B63E-46CF-9507-9DB226984C48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3FF9D-170C-4967-A738-4B76BEAB7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B2A755-5916-455B-9843-7811E401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F3E5-F6E7-45F8-BF56-EA08366C54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0067E3-CF66-40FC-9B58-8ABFAC168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762000"/>
            <a:ext cx="5200650" cy="5334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9BBB6F5-8788-48E2-ACDF-8A4CF4264B02}"/>
              </a:ext>
            </a:extLst>
          </p:cNvPr>
          <p:cNvSpPr txBox="1"/>
          <p:nvPr/>
        </p:nvSpPr>
        <p:spPr>
          <a:xfrm>
            <a:off x="7683500" y="323850"/>
            <a:ext cx="135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n w="635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map</a:t>
            </a:r>
            <a:endParaRPr lang="de-DE" sz="2800" dirty="0">
              <a:ln w="635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B56A61-B80F-4454-9DC4-7A6613F7D779}"/>
              </a:ext>
            </a:extLst>
          </p:cNvPr>
          <p:cNvSpPr txBox="1"/>
          <p:nvPr/>
        </p:nvSpPr>
        <p:spPr>
          <a:xfrm>
            <a:off x="7747000" y="2632075"/>
            <a:ext cx="19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n w="635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base_frame</a:t>
            </a:r>
            <a:endParaRPr lang="de-DE" sz="2800" dirty="0">
              <a:ln w="635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B34E6D-AE9A-47DA-ABE0-97AD22BBCAFA}"/>
              </a:ext>
            </a:extLst>
          </p:cNvPr>
          <p:cNvSpPr txBox="1"/>
          <p:nvPr/>
        </p:nvSpPr>
        <p:spPr>
          <a:xfrm>
            <a:off x="5121275" y="323850"/>
            <a:ext cx="1949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n w="635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base_link</a:t>
            </a:r>
            <a:endParaRPr lang="de-DE" sz="2800" dirty="0">
              <a:ln w="635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DE" sz="2800" dirty="0" err="1">
                <a:ln w="635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odom</a:t>
            </a:r>
            <a:endParaRPr lang="de-DE" sz="2800" dirty="0">
              <a:ln w="635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DE" sz="2800" dirty="0" err="1">
                <a:ln w="635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laser</a:t>
            </a:r>
            <a:endParaRPr lang="de-DE" sz="2800" dirty="0">
              <a:ln w="635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EF655D-8BBF-49BE-A218-20EDF4EFC51C}"/>
              </a:ext>
            </a:extLst>
          </p:cNvPr>
          <p:cNvSpPr txBox="1"/>
          <p:nvPr/>
        </p:nvSpPr>
        <p:spPr>
          <a:xfrm>
            <a:off x="2667000" y="1708845"/>
            <a:ext cx="19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n w="635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cam_back</a:t>
            </a:r>
            <a:endParaRPr lang="de-DE" sz="2800" dirty="0">
              <a:ln w="635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D3AEA0E-04FA-4A60-A5CF-10B1D5B21B46}"/>
              </a:ext>
            </a:extLst>
          </p:cNvPr>
          <p:cNvSpPr txBox="1"/>
          <p:nvPr/>
        </p:nvSpPr>
        <p:spPr>
          <a:xfrm>
            <a:off x="4797425" y="3044825"/>
            <a:ext cx="19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n w="635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cam_front</a:t>
            </a:r>
            <a:endParaRPr lang="de-DE" sz="2800" dirty="0">
              <a:ln w="635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5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2</cp:revision>
  <dcterms:created xsi:type="dcterms:W3CDTF">2019-01-31T15:34:55Z</dcterms:created>
  <dcterms:modified xsi:type="dcterms:W3CDTF">2019-01-31T15:50:39Z</dcterms:modified>
</cp:coreProperties>
</file>