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6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9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6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80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69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97BD-8255-42AF-AE16-3C452D828C0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768E-A2E7-4D05-8BD6-364BE3C13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1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32412D9-8255-4560-B943-798F1C754D94}"/>
              </a:ext>
            </a:extLst>
          </p:cNvPr>
          <p:cNvGrpSpPr/>
          <p:nvPr/>
        </p:nvGrpSpPr>
        <p:grpSpPr>
          <a:xfrm>
            <a:off x="366850" y="4364610"/>
            <a:ext cx="2339407" cy="4502075"/>
            <a:chOff x="542105" y="6953911"/>
            <a:chExt cx="2339407" cy="4502075"/>
          </a:xfrm>
        </p:grpSpPr>
        <p:sp>
          <p:nvSpPr>
            <p:cNvPr id="5" name="Achteck 4">
              <a:extLst>
                <a:ext uri="{FF2B5EF4-FFF2-40B4-BE49-F238E27FC236}">
                  <a16:creationId xmlns:a16="http://schemas.microsoft.com/office/drawing/2014/main" id="{F6142BBD-2890-45CA-833C-7D019524333A}"/>
                </a:ext>
              </a:extLst>
            </p:cNvPr>
            <p:cNvSpPr/>
            <p:nvPr/>
          </p:nvSpPr>
          <p:spPr>
            <a:xfrm rot="5400000">
              <a:off x="-540005" y="8036021"/>
              <a:ext cx="4502074" cy="2337854"/>
            </a:xfrm>
            <a:prstGeom prst="octagon">
              <a:avLst>
                <a:gd name="adj" fmla="val 1072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chteck 5">
              <a:extLst>
                <a:ext uri="{FF2B5EF4-FFF2-40B4-BE49-F238E27FC236}">
                  <a16:creationId xmlns:a16="http://schemas.microsoft.com/office/drawing/2014/main" id="{3976DC51-4A81-4091-99CF-1EFC9599963E}"/>
                </a:ext>
              </a:extLst>
            </p:cNvPr>
            <p:cNvSpPr/>
            <p:nvPr/>
          </p:nvSpPr>
          <p:spPr>
            <a:xfrm rot="5400000">
              <a:off x="1078511" y="9654537"/>
              <a:ext cx="1265046" cy="2337852"/>
            </a:xfrm>
            <a:prstGeom prst="octagon">
              <a:avLst>
                <a:gd name="adj" fmla="val 197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D8C445-76F6-4824-96CC-285C082954A4}"/>
                </a:ext>
              </a:extLst>
            </p:cNvPr>
            <p:cNvSpPr/>
            <p:nvPr/>
          </p:nvSpPr>
          <p:spPr>
            <a:xfrm rot="5400000">
              <a:off x="1315105" y="10208166"/>
              <a:ext cx="793409" cy="12305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4ECB5FD-0229-44B7-9219-ABA29AF5A4A8}"/>
                </a:ext>
              </a:extLst>
            </p:cNvPr>
            <p:cNvSpPr/>
            <p:nvPr/>
          </p:nvSpPr>
          <p:spPr>
            <a:xfrm rot="5400000">
              <a:off x="704176" y="10312012"/>
              <a:ext cx="229493" cy="2294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560BDD8-4AA1-432B-B9A4-6F77609C50B1}"/>
                </a:ext>
              </a:extLst>
            </p:cNvPr>
            <p:cNvSpPr/>
            <p:nvPr/>
          </p:nvSpPr>
          <p:spPr>
            <a:xfrm rot="5400000">
              <a:off x="2446823" y="7598751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DBCCE1C-A352-42AD-BB25-0C73202D890A}"/>
                </a:ext>
              </a:extLst>
            </p:cNvPr>
            <p:cNvSpPr/>
            <p:nvPr/>
          </p:nvSpPr>
          <p:spPr>
            <a:xfrm rot="5400000">
              <a:off x="385786" y="10749508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4C1053C-CA88-4D85-98DC-04CE41EF6198}"/>
                </a:ext>
              </a:extLst>
            </p:cNvPr>
            <p:cNvSpPr/>
            <p:nvPr/>
          </p:nvSpPr>
          <p:spPr>
            <a:xfrm rot="16200000">
              <a:off x="385786" y="7598751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840F24-35C6-4700-B5A1-BAD308094A21}"/>
                </a:ext>
              </a:extLst>
            </p:cNvPr>
            <p:cNvSpPr/>
            <p:nvPr/>
          </p:nvSpPr>
          <p:spPr>
            <a:xfrm rot="16200000">
              <a:off x="2448375" y="10749508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603027B-7402-435B-A245-3C3BC0D9EA6D}"/>
              </a:ext>
            </a:extLst>
          </p:cNvPr>
          <p:cNvGrpSpPr/>
          <p:nvPr/>
        </p:nvGrpSpPr>
        <p:grpSpPr>
          <a:xfrm>
            <a:off x="4151743" y="1481816"/>
            <a:ext cx="2339407" cy="4502075"/>
            <a:chOff x="3729698" y="2357578"/>
            <a:chExt cx="2339407" cy="4502075"/>
          </a:xfrm>
        </p:grpSpPr>
        <p:sp>
          <p:nvSpPr>
            <p:cNvPr id="14" name="Achteck 13">
              <a:extLst>
                <a:ext uri="{FF2B5EF4-FFF2-40B4-BE49-F238E27FC236}">
                  <a16:creationId xmlns:a16="http://schemas.microsoft.com/office/drawing/2014/main" id="{83C0A514-529D-4113-9B45-2EAAAF3D1C6B}"/>
                </a:ext>
              </a:extLst>
            </p:cNvPr>
            <p:cNvSpPr/>
            <p:nvPr/>
          </p:nvSpPr>
          <p:spPr>
            <a:xfrm rot="5400000">
              <a:off x="2647588" y="3439688"/>
              <a:ext cx="4502074" cy="2337854"/>
            </a:xfrm>
            <a:prstGeom prst="octagon">
              <a:avLst>
                <a:gd name="adj" fmla="val 1072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Achteck 14">
              <a:extLst>
                <a:ext uri="{FF2B5EF4-FFF2-40B4-BE49-F238E27FC236}">
                  <a16:creationId xmlns:a16="http://schemas.microsoft.com/office/drawing/2014/main" id="{7DDCCB4D-9A3B-4849-80D0-4C895A793427}"/>
                </a:ext>
              </a:extLst>
            </p:cNvPr>
            <p:cNvSpPr/>
            <p:nvPr/>
          </p:nvSpPr>
          <p:spPr>
            <a:xfrm rot="5400000">
              <a:off x="4266104" y="5058204"/>
              <a:ext cx="1265046" cy="2337852"/>
            </a:xfrm>
            <a:prstGeom prst="octagon">
              <a:avLst>
                <a:gd name="adj" fmla="val 197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1131749-FB03-4E55-B0E1-4CE752D2F35C}"/>
                </a:ext>
              </a:extLst>
            </p:cNvPr>
            <p:cNvSpPr/>
            <p:nvPr/>
          </p:nvSpPr>
          <p:spPr>
            <a:xfrm rot="5400000">
              <a:off x="4502698" y="5611833"/>
              <a:ext cx="793409" cy="12305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3D39991-25EB-4A4E-9159-117550B0ECBA}"/>
                </a:ext>
              </a:extLst>
            </p:cNvPr>
            <p:cNvSpPr/>
            <p:nvPr/>
          </p:nvSpPr>
          <p:spPr>
            <a:xfrm rot="5400000">
              <a:off x="3891769" y="5715679"/>
              <a:ext cx="229493" cy="2294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64EDDE5-03B8-48A9-8DFB-E7EFB0D4191A}"/>
                </a:ext>
              </a:extLst>
            </p:cNvPr>
            <p:cNvSpPr/>
            <p:nvPr/>
          </p:nvSpPr>
          <p:spPr>
            <a:xfrm rot="5400000">
              <a:off x="5634416" y="3002418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F9D92D7-67A2-49A6-AA61-564F126D4E44}"/>
                </a:ext>
              </a:extLst>
            </p:cNvPr>
            <p:cNvSpPr/>
            <p:nvPr/>
          </p:nvSpPr>
          <p:spPr>
            <a:xfrm rot="5400000">
              <a:off x="3573379" y="6153175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C2C46C0-836F-46FB-9BA2-83066056A5F4}"/>
                </a:ext>
              </a:extLst>
            </p:cNvPr>
            <p:cNvSpPr/>
            <p:nvPr/>
          </p:nvSpPr>
          <p:spPr>
            <a:xfrm rot="16200000">
              <a:off x="3573379" y="3002418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99DF9D7-876C-46C2-8F1D-38A8EF7BF6D4}"/>
                </a:ext>
              </a:extLst>
            </p:cNvPr>
            <p:cNvSpPr/>
            <p:nvPr/>
          </p:nvSpPr>
          <p:spPr>
            <a:xfrm rot="16200000">
              <a:off x="5635968" y="6153175"/>
              <a:ext cx="591009" cy="2752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64BE692-286C-4D35-A215-DA0D6F469910}"/>
              </a:ext>
            </a:extLst>
          </p:cNvPr>
          <p:cNvCxnSpPr>
            <a:cxnSpLocks/>
          </p:cNvCxnSpPr>
          <p:nvPr/>
        </p:nvCxnSpPr>
        <p:spPr>
          <a:xfrm flipV="1">
            <a:off x="1534224" y="3732854"/>
            <a:ext cx="3756108" cy="2963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1D0BDD9-8F8C-4367-BC20-5F4F337B7B00}"/>
              </a:ext>
            </a:extLst>
          </p:cNvPr>
          <p:cNvCxnSpPr>
            <a:cxnSpLocks/>
          </p:cNvCxnSpPr>
          <p:nvPr/>
        </p:nvCxnSpPr>
        <p:spPr>
          <a:xfrm>
            <a:off x="1534224" y="3120953"/>
            <a:ext cx="0" cy="3600000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7DBA80B-F595-4AFB-A7FE-3DBCF2A986BD}"/>
              </a:ext>
            </a:extLst>
          </p:cNvPr>
          <p:cNvCxnSpPr>
            <a:cxnSpLocks/>
          </p:cNvCxnSpPr>
          <p:nvPr/>
        </p:nvCxnSpPr>
        <p:spPr>
          <a:xfrm>
            <a:off x="5290332" y="132852"/>
            <a:ext cx="0" cy="3600000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8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Montorio</cp:lastModifiedBy>
  <cp:revision>4</cp:revision>
  <dcterms:created xsi:type="dcterms:W3CDTF">2019-01-28T12:24:16Z</dcterms:created>
  <dcterms:modified xsi:type="dcterms:W3CDTF">2019-02-10T18:54:11Z</dcterms:modified>
</cp:coreProperties>
</file>