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8727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9" y="1122363"/>
            <a:ext cx="8154591" cy="2387600"/>
          </a:xfrm>
        </p:spPr>
        <p:txBody>
          <a:bodyPr anchor="b"/>
          <a:lstStyle>
            <a:lvl1pPr algn="ctr">
              <a:defRPr sz="53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9" y="3602038"/>
            <a:ext cx="8154591" cy="1655762"/>
          </a:xfrm>
        </p:spPr>
        <p:txBody>
          <a:bodyPr/>
          <a:lstStyle>
            <a:lvl1pPr marL="0" indent="0" algn="ctr">
              <a:buNone/>
              <a:defRPr sz="2140"/>
            </a:lvl1pPr>
            <a:lvl2pPr marL="407731" indent="0" algn="ctr">
              <a:buNone/>
              <a:defRPr sz="1784"/>
            </a:lvl2pPr>
            <a:lvl3pPr marL="815462" indent="0" algn="ctr">
              <a:buNone/>
              <a:defRPr sz="1605"/>
            </a:lvl3pPr>
            <a:lvl4pPr marL="1223193" indent="0" algn="ctr">
              <a:buNone/>
              <a:defRPr sz="1427"/>
            </a:lvl4pPr>
            <a:lvl5pPr marL="1630924" indent="0" algn="ctr">
              <a:buNone/>
              <a:defRPr sz="1427"/>
            </a:lvl5pPr>
            <a:lvl6pPr marL="2038655" indent="0" algn="ctr">
              <a:buNone/>
              <a:defRPr sz="1427"/>
            </a:lvl6pPr>
            <a:lvl7pPr marL="2446386" indent="0" algn="ctr">
              <a:buNone/>
              <a:defRPr sz="1427"/>
            </a:lvl7pPr>
            <a:lvl8pPr marL="2854117" indent="0" algn="ctr">
              <a:buNone/>
              <a:defRPr sz="1427"/>
            </a:lvl8pPr>
            <a:lvl9pPr marL="3261848" indent="0" algn="ctr">
              <a:buNone/>
              <a:defRPr sz="142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6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71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839" y="365125"/>
            <a:ext cx="234444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7504" y="365125"/>
            <a:ext cx="68974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95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61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41" y="1709739"/>
            <a:ext cx="9377780" cy="2852737"/>
          </a:xfrm>
        </p:spPr>
        <p:txBody>
          <a:bodyPr anchor="b"/>
          <a:lstStyle>
            <a:lvl1pPr>
              <a:defRPr sz="535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41" y="4589464"/>
            <a:ext cx="9377780" cy="1500187"/>
          </a:xfrm>
        </p:spPr>
        <p:txBody>
          <a:bodyPr/>
          <a:lstStyle>
            <a:lvl1pPr marL="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1pPr>
            <a:lvl2pPr marL="407731" indent="0">
              <a:buNone/>
              <a:defRPr sz="1784">
                <a:solidFill>
                  <a:schemeClr val="tx1">
                    <a:tint val="75000"/>
                  </a:schemeClr>
                </a:solidFill>
              </a:defRPr>
            </a:lvl2pPr>
            <a:lvl3pPr marL="815462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3pPr>
            <a:lvl4pPr marL="1223193" indent="0">
              <a:buNone/>
              <a:defRPr sz="1427">
                <a:solidFill>
                  <a:schemeClr val="tx1">
                    <a:tint val="75000"/>
                  </a:schemeClr>
                </a:solidFill>
              </a:defRPr>
            </a:lvl4pPr>
            <a:lvl5pPr marL="1630924" indent="0">
              <a:buNone/>
              <a:defRPr sz="1427">
                <a:solidFill>
                  <a:schemeClr val="tx1">
                    <a:tint val="75000"/>
                  </a:schemeClr>
                </a:solidFill>
              </a:defRPr>
            </a:lvl5pPr>
            <a:lvl6pPr marL="2038655" indent="0">
              <a:buNone/>
              <a:defRPr sz="1427">
                <a:solidFill>
                  <a:schemeClr val="tx1">
                    <a:tint val="75000"/>
                  </a:schemeClr>
                </a:solidFill>
              </a:defRPr>
            </a:lvl6pPr>
            <a:lvl7pPr marL="2446386" indent="0">
              <a:buNone/>
              <a:defRPr sz="1427">
                <a:solidFill>
                  <a:schemeClr val="tx1">
                    <a:tint val="75000"/>
                  </a:schemeClr>
                </a:solidFill>
              </a:defRPr>
            </a:lvl7pPr>
            <a:lvl8pPr marL="2854117" indent="0">
              <a:buNone/>
              <a:defRPr sz="1427">
                <a:solidFill>
                  <a:schemeClr val="tx1">
                    <a:tint val="75000"/>
                  </a:schemeClr>
                </a:solidFill>
              </a:defRPr>
            </a:lvl8pPr>
            <a:lvl9pPr marL="3261848" indent="0">
              <a:buNone/>
              <a:defRPr sz="1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7504" y="1825625"/>
            <a:ext cx="4620935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4349" y="1825625"/>
            <a:ext cx="4620935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0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20" y="365126"/>
            <a:ext cx="937778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921" y="1681163"/>
            <a:ext cx="4599699" cy="823912"/>
          </a:xfrm>
        </p:spPr>
        <p:txBody>
          <a:bodyPr anchor="b"/>
          <a:lstStyle>
            <a:lvl1pPr marL="0" indent="0">
              <a:buNone/>
              <a:defRPr sz="2140" b="1"/>
            </a:lvl1pPr>
            <a:lvl2pPr marL="407731" indent="0">
              <a:buNone/>
              <a:defRPr sz="1784" b="1"/>
            </a:lvl2pPr>
            <a:lvl3pPr marL="815462" indent="0">
              <a:buNone/>
              <a:defRPr sz="1605" b="1"/>
            </a:lvl3pPr>
            <a:lvl4pPr marL="1223193" indent="0">
              <a:buNone/>
              <a:defRPr sz="1427" b="1"/>
            </a:lvl4pPr>
            <a:lvl5pPr marL="1630924" indent="0">
              <a:buNone/>
              <a:defRPr sz="1427" b="1"/>
            </a:lvl5pPr>
            <a:lvl6pPr marL="2038655" indent="0">
              <a:buNone/>
              <a:defRPr sz="1427" b="1"/>
            </a:lvl6pPr>
            <a:lvl7pPr marL="2446386" indent="0">
              <a:buNone/>
              <a:defRPr sz="1427" b="1"/>
            </a:lvl7pPr>
            <a:lvl8pPr marL="2854117" indent="0">
              <a:buNone/>
              <a:defRPr sz="1427" b="1"/>
            </a:lvl8pPr>
            <a:lvl9pPr marL="3261848" indent="0">
              <a:buNone/>
              <a:defRPr sz="142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921" y="2505075"/>
            <a:ext cx="459969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4349" y="1681163"/>
            <a:ext cx="4622351" cy="823912"/>
          </a:xfrm>
        </p:spPr>
        <p:txBody>
          <a:bodyPr anchor="b"/>
          <a:lstStyle>
            <a:lvl1pPr marL="0" indent="0">
              <a:buNone/>
              <a:defRPr sz="2140" b="1"/>
            </a:lvl1pPr>
            <a:lvl2pPr marL="407731" indent="0">
              <a:buNone/>
              <a:defRPr sz="1784" b="1"/>
            </a:lvl2pPr>
            <a:lvl3pPr marL="815462" indent="0">
              <a:buNone/>
              <a:defRPr sz="1605" b="1"/>
            </a:lvl3pPr>
            <a:lvl4pPr marL="1223193" indent="0">
              <a:buNone/>
              <a:defRPr sz="1427" b="1"/>
            </a:lvl4pPr>
            <a:lvl5pPr marL="1630924" indent="0">
              <a:buNone/>
              <a:defRPr sz="1427" b="1"/>
            </a:lvl5pPr>
            <a:lvl6pPr marL="2038655" indent="0">
              <a:buNone/>
              <a:defRPr sz="1427" b="1"/>
            </a:lvl6pPr>
            <a:lvl7pPr marL="2446386" indent="0">
              <a:buNone/>
              <a:defRPr sz="1427" b="1"/>
            </a:lvl7pPr>
            <a:lvl8pPr marL="2854117" indent="0">
              <a:buNone/>
              <a:defRPr sz="1427" b="1"/>
            </a:lvl8pPr>
            <a:lvl9pPr marL="3261848" indent="0">
              <a:buNone/>
              <a:defRPr sz="142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4349" y="2505075"/>
            <a:ext cx="462235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02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29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21" y="457200"/>
            <a:ext cx="3506757" cy="1600200"/>
          </a:xfrm>
        </p:spPr>
        <p:txBody>
          <a:bodyPr anchor="b"/>
          <a:lstStyle>
            <a:lvl1pPr>
              <a:defRPr sz="28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351" y="987426"/>
            <a:ext cx="5504349" cy="4873625"/>
          </a:xfrm>
        </p:spPr>
        <p:txBody>
          <a:bodyPr/>
          <a:lstStyle>
            <a:lvl1pPr>
              <a:defRPr sz="2854"/>
            </a:lvl1pPr>
            <a:lvl2pPr>
              <a:defRPr sz="2497"/>
            </a:lvl2pPr>
            <a:lvl3pPr>
              <a:defRPr sz="2140"/>
            </a:lvl3pPr>
            <a:lvl4pPr>
              <a:defRPr sz="1784"/>
            </a:lvl4pPr>
            <a:lvl5pPr>
              <a:defRPr sz="1784"/>
            </a:lvl5pPr>
            <a:lvl6pPr>
              <a:defRPr sz="1784"/>
            </a:lvl6pPr>
            <a:lvl7pPr>
              <a:defRPr sz="1784"/>
            </a:lvl7pPr>
            <a:lvl8pPr>
              <a:defRPr sz="1784"/>
            </a:lvl8pPr>
            <a:lvl9pPr>
              <a:defRPr sz="178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8921" y="2057400"/>
            <a:ext cx="3506757" cy="3811588"/>
          </a:xfrm>
        </p:spPr>
        <p:txBody>
          <a:bodyPr/>
          <a:lstStyle>
            <a:lvl1pPr marL="0" indent="0">
              <a:buNone/>
              <a:defRPr sz="1427"/>
            </a:lvl1pPr>
            <a:lvl2pPr marL="407731" indent="0">
              <a:buNone/>
              <a:defRPr sz="1249"/>
            </a:lvl2pPr>
            <a:lvl3pPr marL="815462" indent="0">
              <a:buNone/>
              <a:defRPr sz="1070"/>
            </a:lvl3pPr>
            <a:lvl4pPr marL="1223193" indent="0">
              <a:buNone/>
              <a:defRPr sz="892"/>
            </a:lvl4pPr>
            <a:lvl5pPr marL="1630924" indent="0">
              <a:buNone/>
              <a:defRPr sz="892"/>
            </a:lvl5pPr>
            <a:lvl6pPr marL="2038655" indent="0">
              <a:buNone/>
              <a:defRPr sz="892"/>
            </a:lvl6pPr>
            <a:lvl7pPr marL="2446386" indent="0">
              <a:buNone/>
              <a:defRPr sz="892"/>
            </a:lvl7pPr>
            <a:lvl8pPr marL="2854117" indent="0">
              <a:buNone/>
              <a:defRPr sz="892"/>
            </a:lvl8pPr>
            <a:lvl9pPr marL="3261848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6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21" y="457200"/>
            <a:ext cx="3506757" cy="1600200"/>
          </a:xfrm>
        </p:spPr>
        <p:txBody>
          <a:bodyPr anchor="b"/>
          <a:lstStyle>
            <a:lvl1pPr>
              <a:defRPr sz="28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351" y="987426"/>
            <a:ext cx="5504349" cy="4873625"/>
          </a:xfrm>
        </p:spPr>
        <p:txBody>
          <a:bodyPr anchor="t"/>
          <a:lstStyle>
            <a:lvl1pPr marL="0" indent="0">
              <a:buNone/>
              <a:defRPr sz="2854"/>
            </a:lvl1pPr>
            <a:lvl2pPr marL="407731" indent="0">
              <a:buNone/>
              <a:defRPr sz="2497"/>
            </a:lvl2pPr>
            <a:lvl3pPr marL="815462" indent="0">
              <a:buNone/>
              <a:defRPr sz="2140"/>
            </a:lvl3pPr>
            <a:lvl4pPr marL="1223193" indent="0">
              <a:buNone/>
              <a:defRPr sz="1784"/>
            </a:lvl4pPr>
            <a:lvl5pPr marL="1630924" indent="0">
              <a:buNone/>
              <a:defRPr sz="1784"/>
            </a:lvl5pPr>
            <a:lvl6pPr marL="2038655" indent="0">
              <a:buNone/>
              <a:defRPr sz="1784"/>
            </a:lvl6pPr>
            <a:lvl7pPr marL="2446386" indent="0">
              <a:buNone/>
              <a:defRPr sz="1784"/>
            </a:lvl7pPr>
            <a:lvl8pPr marL="2854117" indent="0">
              <a:buNone/>
              <a:defRPr sz="1784"/>
            </a:lvl8pPr>
            <a:lvl9pPr marL="3261848" indent="0">
              <a:buNone/>
              <a:defRPr sz="178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8921" y="2057400"/>
            <a:ext cx="3506757" cy="3811588"/>
          </a:xfrm>
        </p:spPr>
        <p:txBody>
          <a:bodyPr/>
          <a:lstStyle>
            <a:lvl1pPr marL="0" indent="0">
              <a:buNone/>
              <a:defRPr sz="1427"/>
            </a:lvl1pPr>
            <a:lvl2pPr marL="407731" indent="0">
              <a:buNone/>
              <a:defRPr sz="1249"/>
            </a:lvl2pPr>
            <a:lvl3pPr marL="815462" indent="0">
              <a:buNone/>
              <a:defRPr sz="1070"/>
            </a:lvl3pPr>
            <a:lvl4pPr marL="1223193" indent="0">
              <a:buNone/>
              <a:defRPr sz="892"/>
            </a:lvl4pPr>
            <a:lvl5pPr marL="1630924" indent="0">
              <a:buNone/>
              <a:defRPr sz="892"/>
            </a:lvl5pPr>
            <a:lvl6pPr marL="2038655" indent="0">
              <a:buNone/>
              <a:defRPr sz="892"/>
            </a:lvl6pPr>
            <a:lvl7pPr marL="2446386" indent="0">
              <a:buNone/>
              <a:defRPr sz="892"/>
            </a:lvl7pPr>
            <a:lvl8pPr marL="2854117" indent="0">
              <a:buNone/>
              <a:defRPr sz="892"/>
            </a:lvl8pPr>
            <a:lvl9pPr marL="3261848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13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7504" y="365126"/>
            <a:ext cx="9377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504" y="1825625"/>
            <a:ext cx="9377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7504" y="6356351"/>
            <a:ext cx="24463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2B7B-EB05-48A6-A3A8-6ED8DA1CAA22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1611" y="6356351"/>
            <a:ext cx="3669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907" y="6356351"/>
            <a:ext cx="24463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7530F-1E6E-4740-A91A-BF1DFA985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53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5462" rtl="0" eaLnBrk="1" latinLnBrk="0" hangingPunct="1">
        <a:lnSpc>
          <a:spcPct val="90000"/>
        </a:lnSpc>
        <a:spcBef>
          <a:spcPct val="0"/>
        </a:spcBef>
        <a:buNone/>
        <a:defRPr sz="3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65" indent="-203865" algn="l" defTabSz="81546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7" kern="1200">
          <a:solidFill>
            <a:schemeClr val="tx1"/>
          </a:solidFill>
          <a:latin typeface="+mn-lt"/>
          <a:ea typeface="+mn-ea"/>
          <a:cs typeface="+mn-cs"/>
        </a:defRPr>
      </a:lvl1pPr>
      <a:lvl2pPr marL="611596" indent="-203865" algn="l" defTabSz="815462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2pPr>
      <a:lvl3pPr marL="1019327" indent="-203865" algn="l" defTabSz="815462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058" indent="-203865" algn="l" defTabSz="815462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4789" indent="-203865" algn="l" defTabSz="815462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520" indent="-203865" algn="l" defTabSz="815462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251" indent="-203865" algn="l" defTabSz="815462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7982" indent="-203865" algn="l" defTabSz="815462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5713" indent="-203865" algn="l" defTabSz="815462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462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31" algn="l" defTabSz="815462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462" algn="l" defTabSz="815462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193" algn="l" defTabSz="815462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0924" algn="l" defTabSz="815462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655" algn="l" defTabSz="815462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386" algn="l" defTabSz="815462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117" algn="l" defTabSz="815462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1848" algn="l" defTabSz="815462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091093B-C2CF-4DF8-867F-038E0AF78544}"/>
              </a:ext>
            </a:extLst>
          </p:cNvPr>
          <p:cNvGrpSpPr>
            <a:grpSpLocks noChangeAspect="1"/>
          </p:cNvGrpSpPr>
          <p:nvPr/>
        </p:nvGrpSpPr>
        <p:grpSpPr>
          <a:xfrm>
            <a:off x="1126210" y="115731"/>
            <a:ext cx="8620369" cy="6626538"/>
            <a:chOff x="2567663" y="717462"/>
            <a:chExt cx="7054804" cy="5423077"/>
          </a:xfrm>
        </p:grpSpPr>
        <p:sp>
          <p:nvSpPr>
            <p:cNvPr id="5" name="Achteck 4">
              <a:extLst>
                <a:ext uri="{FF2B5EF4-FFF2-40B4-BE49-F238E27FC236}">
                  <a16:creationId xmlns:a16="http://schemas.microsoft.com/office/drawing/2014/main" id="{4484DF8C-6590-43DF-BF2F-0B70C76DA3D2}"/>
                </a:ext>
              </a:extLst>
            </p:cNvPr>
            <p:cNvSpPr/>
            <p:nvPr/>
          </p:nvSpPr>
          <p:spPr>
            <a:xfrm rot="5400000">
              <a:off x="1264183" y="2020942"/>
              <a:ext cx="5423076" cy="2816115"/>
            </a:xfrm>
            <a:prstGeom prst="octagon">
              <a:avLst>
                <a:gd name="adj" fmla="val 1072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chteck 13">
              <a:extLst>
                <a:ext uri="{FF2B5EF4-FFF2-40B4-BE49-F238E27FC236}">
                  <a16:creationId xmlns:a16="http://schemas.microsoft.com/office/drawing/2014/main" id="{C658AA8C-3152-473F-8A02-7D810FEC6AC5}"/>
                </a:ext>
              </a:extLst>
            </p:cNvPr>
            <p:cNvSpPr/>
            <p:nvPr/>
          </p:nvSpPr>
          <p:spPr>
            <a:xfrm rot="5400000">
              <a:off x="5501000" y="2020942"/>
              <a:ext cx="5423076" cy="2816115"/>
            </a:xfrm>
            <a:prstGeom prst="octagon">
              <a:avLst>
                <a:gd name="adj" fmla="val 1072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chteck 5">
              <a:extLst>
                <a:ext uri="{FF2B5EF4-FFF2-40B4-BE49-F238E27FC236}">
                  <a16:creationId xmlns:a16="http://schemas.microsoft.com/office/drawing/2014/main" id="{73B2A0C5-3BF1-4C22-892A-194B839CEAC3}"/>
                </a:ext>
              </a:extLst>
            </p:cNvPr>
            <p:cNvSpPr/>
            <p:nvPr/>
          </p:nvSpPr>
          <p:spPr>
            <a:xfrm rot="5400000">
              <a:off x="3213803" y="3970562"/>
              <a:ext cx="1523840" cy="2816113"/>
            </a:xfrm>
            <a:prstGeom prst="octagon">
              <a:avLst>
                <a:gd name="adj" fmla="val 1971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5D2A773-BDB1-4B9A-AE61-D2EAC356A003}"/>
                </a:ext>
              </a:extLst>
            </p:cNvPr>
            <p:cNvSpPr/>
            <p:nvPr/>
          </p:nvSpPr>
          <p:spPr>
            <a:xfrm rot="5400000">
              <a:off x="3498798" y="4637448"/>
              <a:ext cx="955719" cy="14823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15EB7FD-F025-4CCA-BB74-E91884C94393}"/>
                </a:ext>
              </a:extLst>
            </p:cNvPr>
            <p:cNvSpPr/>
            <p:nvPr/>
          </p:nvSpPr>
          <p:spPr>
            <a:xfrm rot="5400000">
              <a:off x="2762890" y="4762538"/>
              <a:ext cx="276441" cy="27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808DA94-F6A0-4818-99E5-DD3748615966}"/>
                </a:ext>
              </a:extLst>
            </p:cNvPr>
            <p:cNvSpPr/>
            <p:nvPr/>
          </p:nvSpPr>
          <p:spPr>
            <a:xfrm rot="5400000">
              <a:off x="4862035" y="1494219"/>
              <a:ext cx="711913" cy="331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B01A33B-A7AE-4CA5-8FCD-0917E62E3CBA}"/>
                </a:ext>
              </a:extLst>
            </p:cNvPr>
            <p:cNvSpPr/>
            <p:nvPr/>
          </p:nvSpPr>
          <p:spPr>
            <a:xfrm rot="5400000">
              <a:off x="2379365" y="5289534"/>
              <a:ext cx="711913" cy="331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91B8968-9E7E-4433-BA24-010AF490E74F}"/>
                </a:ext>
              </a:extLst>
            </p:cNvPr>
            <p:cNvSpPr/>
            <p:nvPr/>
          </p:nvSpPr>
          <p:spPr>
            <a:xfrm rot="16200000">
              <a:off x="2379365" y="1494219"/>
              <a:ext cx="711913" cy="331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83726E2-69FA-4E22-88F1-EF9646BDF2EC}"/>
                </a:ext>
              </a:extLst>
            </p:cNvPr>
            <p:cNvSpPr/>
            <p:nvPr/>
          </p:nvSpPr>
          <p:spPr>
            <a:xfrm rot="16200000">
              <a:off x="4863905" y="5289534"/>
              <a:ext cx="711913" cy="331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chteck 14">
              <a:extLst>
                <a:ext uri="{FF2B5EF4-FFF2-40B4-BE49-F238E27FC236}">
                  <a16:creationId xmlns:a16="http://schemas.microsoft.com/office/drawing/2014/main" id="{365234D3-1363-4209-AA2F-CED850B6A097}"/>
                </a:ext>
              </a:extLst>
            </p:cNvPr>
            <p:cNvSpPr/>
            <p:nvPr/>
          </p:nvSpPr>
          <p:spPr>
            <a:xfrm rot="5400000">
              <a:off x="7450620" y="3970562"/>
              <a:ext cx="1523840" cy="2816113"/>
            </a:xfrm>
            <a:prstGeom prst="octagon">
              <a:avLst>
                <a:gd name="adj" fmla="val 1971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9A8FBDB-E6F3-4AE1-8277-A7DB31BD83C7}"/>
                </a:ext>
              </a:extLst>
            </p:cNvPr>
            <p:cNvSpPr/>
            <p:nvPr/>
          </p:nvSpPr>
          <p:spPr>
            <a:xfrm rot="5400000">
              <a:off x="7735615" y="4637448"/>
              <a:ext cx="955719" cy="14823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65AA724-4AFB-440B-B53A-0B2B0F1E6704}"/>
                </a:ext>
              </a:extLst>
            </p:cNvPr>
            <p:cNvSpPr/>
            <p:nvPr/>
          </p:nvSpPr>
          <p:spPr>
            <a:xfrm rot="5400000">
              <a:off x="6999707" y="4762538"/>
              <a:ext cx="276441" cy="276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3C2B67C-83D4-4E9D-A1F4-C9839622557B}"/>
                </a:ext>
              </a:extLst>
            </p:cNvPr>
            <p:cNvSpPr/>
            <p:nvPr/>
          </p:nvSpPr>
          <p:spPr>
            <a:xfrm rot="5400000">
              <a:off x="9098852" y="1494219"/>
              <a:ext cx="711913" cy="331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2224D3C-E876-44EF-8D21-03BA5F6B3085}"/>
                </a:ext>
              </a:extLst>
            </p:cNvPr>
            <p:cNvSpPr/>
            <p:nvPr/>
          </p:nvSpPr>
          <p:spPr>
            <a:xfrm rot="5400000">
              <a:off x="6616182" y="5289534"/>
              <a:ext cx="711913" cy="331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72EFF17-F8CC-43D4-86AC-6BA8BEC74A51}"/>
                </a:ext>
              </a:extLst>
            </p:cNvPr>
            <p:cNvSpPr/>
            <p:nvPr/>
          </p:nvSpPr>
          <p:spPr>
            <a:xfrm rot="16200000">
              <a:off x="6616182" y="1494219"/>
              <a:ext cx="711913" cy="331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98893CE-D603-4A2B-A389-F01B0B950353}"/>
                </a:ext>
              </a:extLst>
            </p:cNvPr>
            <p:cNvSpPr/>
            <p:nvPr/>
          </p:nvSpPr>
          <p:spPr>
            <a:xfrm rot="16200000">
              <a:off x="9100722" y="5289534"/>
              <a:ext cx="711913" cy="331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23F9573D-0C9B-42D8-914F-B1732E48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8050" y="1304050"/>
              <a:ext cx="0" cy="71191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225E76E-71DB-458B-BFD8-2CD32D656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008" y="1304050"/>
              <a:ext cx="0" cy="71191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6275F25-6262-4BBB-AEDB-90509215B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8050" y="5099365"/>
              <a:ext cx="0" cy="71191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17EA99A1-C876-4496-BD55-B50D87C0A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566" y="5099365"/>
              <a:ext cx="0" cy="71191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410EB9C-E482-4587-9434-DE301BFF0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0058" y="1304050"/>
              <a:ext cx="0" cy="71191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166C315-AABB-462B-A4B7-FB91DF332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0058" y="5099365"/>
              <a:ext cx="0" cy="711914"/>
            </a:xfrm>
            <a:prstGeom prst="straightConnector1">
              <a:avLst/>
            </a:prstGeom>
            <a:ln w="508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3627A44-A983-4310-AFE9-1AC4184E7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731" y="1304050"/>
              <a:ext cx="0" cy="71191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69EC1F2B-9CB8-4107-9B32-93A5A43A3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131" y="5099365"/>
              <a:ext cx="0" cy="71191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Bogen 31">
              <a:extLst>
                <a:ext uri="{FF2B5EF4-FFF2-40B4-BE49-F238E27FC236}">
                  <a16:creationId xmlns:a16="http://schemas.microsoft.com/office/drawing/2014/main" id="{02E3ED36-C3A7-4259-B725-D3CA97A7FAFB}"/>
                </a:ext>
              </a:extLst>
            </p:cNvPr>
            <p:cNvSpPr/>
            <p:nvPr/>
          </p:nvSpPr>
          <p:spPr>
            <a:xfrm>
              <a:off x="7672538" y="2888999"/>
              <a:ext cx="1080000" cy="1080000"/>
            </a:xfrm>
            <a:prstGeom prst="arc">
              <a:avLst>
                <a:gd name="adj1" fmla="val 16200000"/>
                <a:gd name="adj2" fmla="val 14203504"/>
              </a:avLst>
            </a:prstGeom>
            <a:ln w="381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>
              <a:extLst>
                <a:ext uri="{FF2B5EF4-FFF2-40B4-BE49-F238E27FC236}">
                  <a16:creationId xmlns:a16="http://schemas.microsoft.com/office/drawing/2014/main" id="{1190E435-7101-49BA-B474-AB97EBDE4FDF}"/>
                </a:ext>
              </a:extLst>
            </p:cNvPr>
            <p:cNvSpPr/>
            <p:nvPr/>
          </p:nvSpPr>
          <p:spPr>
            <a:xfrm>
              <a:off x="3435721" y="2888999"/>
              <a:ext cx="1080000" cy="1080000"/>
            </a:xfrm>
            <a:prstGeom prst="arc">
              <a:avLst>
                <a:gd name="adj1" fmla="val 16200000"/>
                <a:gd name="adj2" fmla="val 14203504"/>
              </a:avLst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2277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'Giulli' Montorio</cp:lastModifiedBy>
  <cp:revision>9</cp:revision>
  <dcterms:created xsi:type="dcterms:W3CDTF">2019-01-28T12:45:03Z</dcterms:created>
  <dcterms:modified xsi:type="dcterms:W3CDTF">2019-02-08T07:41:54Z</dcterms:modified>
</cp:coreProperties>
</file>