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28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122363"/>
            <a:ext cx="7038340" cy="2387600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602038"/>
            <a:ext cx="6210300" cy="1655762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399-FC10-44DE-9FD2-6C39B71527F1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A4-8E8E-4FEC-9F89-9ABDC435E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7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399-FC10-44DE-9FD2-6C39B71527F1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A4-8E8E-4FEC-9F89-9ABDC435E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61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365125"/>
            <a:ext cx="178546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365125"/>
            <a:ext cx="525287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399-FC10-44DE-9FD2-6C39B71527F1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A4-8E8E-4FEC-9F89-9ABDC435E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47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399-FC10-44DE-9FD2-6C39B71527F1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A4-8E8E-4FEC-9F89-9ABDC435E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7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709740"/>
            <a:ext cx="7141845" cy="2852737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4589465"/>
            <a:ext cx="7141845" cy="1500187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399-FC10-44DE-9FD2-6C39B71527F1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A4-8E8E-4FEC-9F89-9ABDC435E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64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825625"/>
            <a:ext cx="351917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825625"/>
            <a:ext cx="351917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399-FC10-44DE-9FD2-6C39B71527F1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A4-8E8E-4FEC-9F89-9ABDC435E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27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5127"/>
            <a:ext cx="714184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681163"/>
            <a:ext cx="3502997" cy="823912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505075"/>
            <a:ext cx="350299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681163"/>
            <a:ext cx="3520249" cy="823912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505075"/>
            <a:ext cx="3520249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399-FC10-44DE-9FD2-6C39B71527F1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A4-8E8E-4FEC-9F89-9ABDC435E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46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399-FC10-44DE-9FD2-6C39B71527F1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A4-8E8E-4FEC-9F89-9ABDC435E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77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399-FC10-44DE-9FD2-6C39B71527F1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A4-8E8E-4FEC-9F89-9ABDC435E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56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57200"/>
            <a:ext cx="2670645" cy="160020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987427"/>
            <a:ext cx="4191953" cy="4873625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057400"/>
            <a:ext cx="2670645" cy="3811588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399-FC10-44DE-9FD2-6C39B71527F1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A4-8E8E-4FEC-9F89-9ABDC435E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56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57200"/>
            <a:ext cx="2670645" cy="160020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987427"/>
            <a:ext cx="4191953" cy="4873625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057400"/>
            <a:ext cx="2670645" cy="3811588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399-FC10-44DE-9FD2-6C39B71527F1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A4-8E8E-4FEC-9F89-9ABDC435E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98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365127"/>
            <a:ext cx="71418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825625"/>
            <a:ext cx="71418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6356352"/>
            <a:ext cx="1863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5399-FC10-44DE-9FD2-6C39B71527F1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6356352"/>
            <a:ext cx="2794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6356352"/>
            <a:ext cx="1863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89A4-8E8E-4FEC-9F89-9ABDC435E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71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F2BBB82-DAE9-428B-8F8C-E7F7AA9FA64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1446828" y="2037079"/>
            <a:ext cx="3857106" cy="2009652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9C2F945-301E-4A0A-8C87-09C2220A5331}"/>
              </a:ext>
            </a:extLst>
          </p:cNvPr>
          <p:cNvCxnSpPr>
            <a:cxnSpLocks/>
          </p:cNvCxnSpPr>
          <p:nvPr/>
        </p:nvCxnSpPr>
        <p:spPr>
          <a:xfrm>
            <a:off x="272697" y="526372"/>
            <a:ext cx="5503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9482ECD-34FA-42A2-A368-1BFE48D4C7E4}"/>
              </a:ext>
            </a:extLst>
          </p:cNvPr>
          <p:cNvCxnSpPr>
            <a:cxnSpLocks/>
          </p:cNvCxnSpPr>
          <p:nvPr/>
        </p:nvCxnSpPr>
        <p:spPr>
          <a:xfrm flipV="1">
            <a:off x="5776045" y="523333"/>
            <a:ext cx="0" cy="19929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9BC28EE-03B5-4530-B280-CF94FE12B1CC}"/>
              </a:ext>
            </a:extLst>
          </p:cNvPr>
          <p:cNvCxnSpPr>
            <a:cxnSpLocks/>
          </p:cNvCxnSpPr>
          <p:nvPr/>
        </p:nvCxnSpPr>
        <p:spPr>
          <a:xfrm>
            <a:off x="5776048" y="2516310"/>
            <a:ext cx="21414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3FEB844-F6C3-4A1C-8359-12537B69EF6D}"/>
              </a:ext>
            </a:extLst>
          </p:cNvPr>
          <p:cNvCxnSpPr>
            <a:cxnSpLocks/>
          </p:cNvCxnSpPr>
          <p:nvPr/>
        </p:nvCxnSpPr>
        <p:spPr>
          <a:xfrm flipV="1">
            <a:off x="7917460" y="2516310"/>
            <a:ext cx="0" cy="38451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3B8B10F-2FBF-4DD1-AE05-DFDF8F667CF9}"/>
              </a:ext>
            </a:extLst>
          </p:cNvPr>
          <p:cNvCxnSpPr>
            <a:cxnSpLocks/>
          </p:cNvCxnSpPr>
          <p:nvPr/>
        </p:nvCxnSpPr>
        <p:spPr>
          <a:xfrm flipH="1">
            <a:off x="272697" y="6361480"/>
            <a:ext cx="7644767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0DF83E3-7944-47D6-AFA5-30412DA8D5FF}"/>
              </a:ext>
            </a:extLst>
          </p:cNvPr>
          <p:cNvCxnSpPr>
            <a:cxnSpLocks/>
          </p:cNvCxnSpPr>
          <p:nvPr/>
        </p:nvCxnSpPr>
        <p:spPr>
          <a:xfrm>
            <a:off x="272694" y="523334"/>
            <a:ext cx="0" cy="583935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3ECFF20-0756-4E18-B953-47EE0335BD18}"/>
              </a:ext>
            </a:extLst>
          </p:cNvPr>
          <p:cNvCxnSpPr/>
          <p:nvPr/>
        </p:nvCxnSpPr>
        <p:spPr>
          <a:xfrm flipV="1">
            <a:off x="6193916" y="526373"/>
            <a:ext cx="0" cy="16200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836FE53-B079-4383-9568-81F8308583AD}"/>
              </a:ext>
            </a:extLst>
          </p:cNvPr>
          <p:cNvCxnSpPr>
            <a:cxnSpLocks/>
          </p:cNvCxnSpPr>
          <p:nvPr/>
        </p:nvCxnSpPr>
        <p:spPr>
          <a:xfrm>
            <a:off x="6193915" y="2146373"/>
            <a:ext cx="16200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626F1D6-7D10-4F1B-90D0-7585E8C1A1DD}"/>
              </a:ext>
            </a:extLst>
          </p:cNvPr>
          <p:cNvSpPr txBox="1"/>
          <p:nvPr/>
        </p:nvSpPr>
        <p:spPr>
          <a:xfrm>
            <a:off x="5879590" y="526375"/>
            <a:ext cx="327234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1" dirty="0"/>
              <a:t>X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CB4C21E-FA7C-40E4-9C82-CB40A12D1F67}"/>
              </a:ext>
            </a:extLst>
          </p:cNvPr>
          <p:cNvSpPr txBox="1"/>
          <p:nvPr/>
        </p:nvSpPr>
        <p:spPr>
          <a:xfrm>
            <a:off x="7464700" y="2106294"/>
            <a:ext cx="327234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1" dirty="0"/>
              <a:t>Y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CA04018-941E-4B3D-84AE-9E88BCBF057D}"/>
              </a:ext>
            </a:extLst>
          </p:cNvPr>
          <p:cNvCxnSpPr>
            <a:cxnSpLocks/>
          </p:cNvCxnSpPr>
          <p:nvPr/>
        </p:nvCxnSpPr>
        <p:spPr>
          <a:xfrm rot="18900000" flipV="1">
            <a:off x="3023481" y="2593146"/>
            <a:ext cx="0" cy="11520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CEC660D-3962-456E-934A-18494E6132D0}"/>
              </a:ext>
            </a:extLst>
          </p:cNvPr>
          <p:cNvCxnSpPr>
            <a:cxnSpLocks/>
          </p:cNvCxnSpPr>
          <p:nvPr/>
        </p:nvCxnSpPr>
        <p:spPr>
          <a:xfrm rot="18900000">
            <a:off x="3262069" y="3164901"/>
            <a:ext cx="11520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0B44B0E-2FAF-452B-AF7B-314A1BFB5619}"/>
              </a:ext>
            </a:extLst>
          </p:cNvPr>
          <p:cNvSpPr txBox="1"/>
          <p:nvPr/>
        </p:nvSpPr>
        <p:spPr>
          <a:xfrm>
            <a:off x="2360033" y="2857601"/>
            <a:ext cx="509588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1" dirty="0"/>
              <a:t>X'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DFF3616-2A32-4408-B15B-29AFDD60505C}"/>
              </a:ext>
            </a:extLst>
          </p:cNvPr>
          <p:cNvSpPr txBox="1"/>
          <p:nvPr/>
        </p:nvSpPr>
        <p:spPr>
          <a:xfrm>
            <a:off x="4111408" y="2815546"/>
            <a:ext cx="424773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1" dirty="0"/>
              <a:t>Y'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47A1918-807A-4F8F-B618-4273BE8A9846}"/>
              </a:ext>
            </a:extLst>
          </p:cNvPr>
          <p:cNvCxnSpPr>
            <a:cxnSpLocks/>
          </p:cNvCxnSpPr>
          <p:nvPr/>
        </p:nvCxnSpPr>
        <p:spPr>
          <a:xfrm rot="18900000" flipH="1">
            <a:off x="1894378" y="4208590"/>
            <a:ext cx="180000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0B14235A-DB2F-4BCC-8327-582C12A0971B}"/>
                  </a:ext>
                </a:extLst>
              </p:cNvPr>
              <p:cNvSpPr txBox="1"/>
              <p:nvPr/>
            </p:nvSpPr>
            <p:spPr>
              <a:xfrm>
                <a:off x="2309243" y="3978243"/>
                <a:ext cx="509588" cy="3694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1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de-DE" sz="2401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0B14235A-DB2F-4BCC-8327-582C12A09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243" y="3978243"/>
                <a:ext cx="509588" cy="369460"/>
              </a:xfrm>
              <a:prstGeom prst="rect">
                <a:avLst/>
              </a:prstGeom>
              <a:blipFill>
                <a:blip r:embed="rId3"/>
                <a:stretch>
                  <a:fillRect t="-38333" r="-65060" b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8D3BB27-EF31-4D59-9C61-AD631EB94F77}"/>
              </a:ext>
            </a:extLst>
          </p:cNvPr>
          <p:cNvCxnSpPr>
            <a:cxnSpLocks/>
          </p:cNvCxnSpPr>
          <p:nvPr/>
        </p:nvCxnSpPr>
        <p:spPr>
          <a:xfrm flipH="1" flipV="1">
            <a:off x="6193916" y="2052760"/>
            <a:ext cx="0" cy="4284000"/>
          </a:xfrm>
          <a:prstGeom prst="line">
            <a:avLst/>
          </a:prstGeom>
          <a:ln w="349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3EF021D3-38D5-4A0D-8962-06C04979C6E3}"/>
              </a:ext>
            </a:extLst>
          </p:cNvPr>
          <p:cNvCxnSpPr>
            <a:cxnSpLocks/>
          </p:cNvCxnSpPr>
          <p:nvPr/>
        </p:nvCxnSpPr>
        <p:spPr>
          <a:xfrm rot="8100000" flipH="1" flipV="1">
            <a:off x="4819480" y="3001785"/>
            <a:ext cx="0" cy="3924000"/>
          </a:xfrm>
          <a:prstGeom prst="line">
            <a:avLst/>
          </a:prstGeom>
          <a:ln w="349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Bogen 59">
            <a:extLst>
              <a:ext uri="{FF2B5EF4-FFF2-40B4-BE49-F238E27FC236}">
                <a16:creationId xmlns:a16="http://schemas.microsoft.com/office/drawing/2014/main" id="{BD8CF527-612B-4118-85D7-4B51E8FE34F3}"/>
              </a:ext>
            </a:extLst>
          </p:cNvPr>
          <p:cNvSpPr/>
          <p:nvPr/>
        </p:nvSpPr>
        <p:spPr>
          <a:xfrm>
            <a:off x="2838615" y="2987619"/>
            <a:ext cx="1187999" cy="1187999"/>
          </a:xfrm>
          <a:prstGeom prst="arc">
            <a:avLst>
              <a:gd name="adj1" fmla="val 8179425"/>
              <a:gd name="adj2" fmla="val 13545592"/>
            </a:avLst>
          </a:prstGeom>
          <a:ln w="349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Bogen 60">
            <a:extLst>
              <a:ext uri="{FF2B5EF4-FFF2-40B4-BE49-F238E27FC236}">
                <a16:creationId xmlns:a16="http://schemas.microsoft.com/office/drawing/2014/main" id="{DC4EADBC-95C4-4041-8453-A14C4E6C85CB}"/>
              </a:ext>
            </a:extLst>
          </p:cNvPr>
          <p:cNvSpPr/>
          <p:nvPr/>
        </p:nvSpPr>
        <p:spPr>
          <a:xfrm>
            <a:off x="5023918" y="5186981"/>
            <a:ext cx="2339999" cy="2339999"/>
          </a:xfrm>
          <a:prstGeom prst="arc">
            <a:avLst>
              <a:gd name="adj1" fmla="val 13538762"/>
              <a:gd name="adj2" fmla="val 16195462"/>
            </a:avLst>
          </a:prstGeom>
          <a:ln w="349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D41A5107-8A3E-455F-8489-F3AC1CF914FD}"/>
                  </a:ext>
                </a:extLst>
              </p:cNvPr>
              <p:cNvSpPr txBox="1"/>
              <p:nvPr/>
            </p:nvSpPr>
            <p:spPr>
              <a:xfrm>
                <a:off x="5779917" y="5397932"/>
                <a:ext cx="264175" cy="369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1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de-DE" sz="2401" dirty="0"/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D41A5107-8A3E-455F-8489-F3AC1CF91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917" y="5397932"/>
                <a:ext cx="264175" cy="369460"/>
              </a:xfrm>
              <a:prstGeom prst="rect">
                <a:avLst/>
              </a:prstGeom>
              <a:blipFill>
                <a:blip r:embed="rId4"/>
                <a:stretch>
                  <a:fillRect l="-39535" r="-39535" b="-344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5D07095F-D6E4-42C7-93CC-784E35718E97}"/>
                  </a:ext>
                </a:extLst>
              </p:cNvPr>
              <p:cNvSpPr txBox="1"/>
              <p:nvPr/>
            </p:nvSpPr>
            <p:spPr>
              <a:xfrm>
                <a:off x="2971752" y="3378826"/>
                <a:ext cx="245259" cy="369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1" i="1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de-DE" sz="2401" dirty="0"/>
              </a:p>
            </p:txBody>
          </p:sp>
        </mc:Choice>
        <mc:Fallback xmlns="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5D07095F-D6E4-42C7-93CC-784E35718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752" y="3378826"/>
                <a:ext cx="245259" cy="369460"/>
              </a:xfrm>
              <a:prstGeom prst="rect">
                <a:avLst/>
              </a:prstGeom>
              <a:blipFill>
                <a:blip r:embed="rId5"/>
                <a:stretch>
                  <a:fillRect l="-14634" r="-170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98AB5505-4BCD-4905-9E26-E9BED8D18847}"/>
              </a:ext>
            </a:extLst>
          </p:cNvPr>
          <p:cNvCxnSpPr>
            <a:cxnSpLocks/>
          </p:cNvCxnSpPr>
          <p:nvPr/>
        </p:nvCxnSpPr>
        <p:spPr>
          <a:xfrm>
            <a:off x="272701" y="526372"/>
            <a:ext cx="550335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C9B7B13E-EBE8-4831-9F53-DC523512D4BD}"/>
              </a:ext>
            </a:extLst>
          </p:cNvPr>
          <p:cNvCxnSpPr>
            <a:cxnSpLocks/>
          </p:cNvCxnSpPr>
          <p:nvPr/>
        </p:nvCxnSpPr>
        <p:spPr>
          <a:xfrm flipV="1">
            <a:off x="5776049" y="523333"/>
            <a:ext cx="0" cy="199297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AD290C1-E6CA-46B1-8977-24B88371AC2B}"/>
              </a:ext>
            </a:extLst>
          </p:cNvPr>
          <p:cNvCxnSpPr>
            <a:cxnSpLocks/>
          </p:cNvCxnSpPr>
          <p:nvPr/>
        </p:nvCxnSpPr>
        <p:spPr>
          <a:xfrm>
            <a:off x="5776052" y="2516310"/>
            <a:ext cx="214141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174363D6-3900-45CD-8FA4-9813DA2CD1CE}"/>
              </a:ext>
            </a:extLst>
          </p:cNvPr>
          <p:cNvCxnSpPr>
            <a:cxnSpLocks/>
          </p:cNvCxnSpPr>
          <p:nvPr/>
        </p:nvCxnSpPr>
        <p:spPr>
          <a:xfrm flipV="1">
            <a:off x="7917464" y="2516310"/>
            <a:ext cx="0" cy="384517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69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Giuliano 'Giulli' Montorio</dc:creator>
  <cp:lastModifiedBy>Giuliano 'Giulli' Montorio</cp:lastModifiedBy>
  <cp:revision>10</cp:revision>
  <dcterms:created xsi:type="dcterms:W3CDTF">2019-01-29T09:26:12Z</dcterms:created>
  <dcterms:modified xsi:type="dcterms:W3CDTF">2019-02-12T14:10:57Z</dcterms:modified>
</cp:coreProperties>
</file>