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4801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1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1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060529"/>
            <a:ext cx="5508149" cy="2256061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403592"/>
            <a:ext cx="4860131" cy="156454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3CB6-0E39-4106-AC8E-96FD7D0ABAB5}" type="datetimeFigureOut">
              <a:rPr lang="de-DE" smtClean="0"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3F3E-79C1-4EC0-AA92-475529BBCF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47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3CB6-0E39-4106-AC8E-96FD7D0ABAB5}" type="datetimeFigureOut">
              <a:rPr lang="de-DE" smtClean="0"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3F3E-79C1-4EC0-AA92-475529BBCF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25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45009"/>
            <a:ext cx="1397288" cy="549164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45009"/>
            <a:ext cx="4110861" cy="549164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3CB6-0E39-4106-AC8E-96FD7D0ABAB5}" type="datetimeFigureOut">
              <a:rPr lang="de-DE" smtClean="0"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3F3E-79C1-4EC0-AA92-475529BBCF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22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3CB6-0E39-4106-AC8E-96FD7D0ABAB5}" type="datetimeFigureOut">
              <a:rPr lang="de-DE" smtClean="0"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3F3E-79C1-4EC0-AA92-475529BBCF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58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615546"/>
            <a:ext cx="5589151" cy="269557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336619"/>
            <a:ext cx="5589151" cy="141753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3CB6-0E39-4106-AC8E-96FD7D0ABAB5}" type="datetimeFigureOut">
              <a:rPr lang="de-DE" smtClean="0"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3F3E-79C1-4EC0-AA92-475529BBCF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31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725046"/>
            <a:ext cx="2754074" cy="41116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725046"/>
            <a:ext cx="2754074" cy="41116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3CB6-0E39-4106-AC8E-96FD7D0ABAB5}" type="datetimeFigureOut">
              <a:rPr lang="de-DE" smtClean="0"/>
              <a:t>10.02.2019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3F3E-79C1-4EC0-AA92-475529BBCF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87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45011"/>
            <a:ext cx="5589151" cy="125253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588543"/>
            <a:ext cx="2741417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367064"/>
            <a:ext cx="2741417" cy="34815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588543"/>
            <a:ext cx="2754918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367064"/>
            <a:ext cx="2754918" cy="34815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3CB6-0E39-4106-AC8E-96FD7D0ABAB5}" type="datetimeFigureOut">
              <a:rPr lang="de-DE" smtClean="0"/>
              <a:t>10.02.2019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3F3E-79C1-4EC0-AA92-475529BBCF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85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3CB6-0E39-4106-AC8E-96FD7D0ABAB5}" type="datetimeFigureOut">
              <a:rPr lang="de-DE" smtClean="0"/>
              <a:t>10.02.2019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3F3E-79C1-4EC0-AA92-475529BBCF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14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3CB6-0E39-4106-AC8E-96FD7D0ABAB5}" type="datetimeFigureOut">
              <a:rPr lang="de-DE" smtClean="0"/>
              <a:t>10.02.2019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3F3E-79C1-4EC0-AA92-475529BBCF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08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33027"/>
            <a:ext cx="3280589" cy="460512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3CB6-0E39-4106-AC8E-96FD7D0ABAB5}" type="datetimeFigureOut">
              <a:rPr lang="de-DE" smtClean="0"/>
              <a:t>10.02.2019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3F3E-79C1-4EC0-AA92-475529BBCF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19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33027"/>
            <a:ext cx="3280589" cy="460512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3CB6-0E39-4106-AC8E-96FD7D0ABAB5}" type="datetimeFigureOut">
              <a:rPr lang="de-DE" smtClean="0"/>
              <a:t>10.02.2019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3F3E-79C1-4EC0-AA92-475529BBCF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22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45011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725046"/>
            <a:ext cx="558915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13CB6-0E39-4106-AC8E-96FD7D0ABAB5}" type="datetimeFigureOut">
              <a:rPr lang="de-DE" smtClean="0"/>
              <a:t>10.02.2019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13F3E-79C1-4EC0-AA92-475529BBCF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11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9ABE6E1-784E-4381-BD24-20535814D640}"/>
              </a:ext>
            </a:extLst>
          </p:cNvPr>
          <p:cNvGrpSpPr>
            <a:grpSpLocks noChangeAspect="1"/>
          </p:cNvGrpSpPr>
          <p:nvPr/>
        </p:nvGrpSpPr>
        <p:grpSpPr>
          <a:xfrm>
            <a:off x="-174013" y="153159"/>
            <a:ext cx="6585148" cy="6327016"/>
            <a:chOff x="248882" y="872046"/>
            <a:chExt cx="5781370" cy="5554745"/>
          </a:xfrm>
        </p:grpSpPr>
        <p:sp>
          <p:nvSpPr>
            <p:cNvPr id="19" name="Würfel 18">
              <a:extLst>
                <a:ext uri="{FF2B5EF4-FFF2-40B4-BE49-F238E27FC236}">
                  <a16:creationId xmlns:a16="http://schemas.microsoft.com/office/drawing/2014/main" id="{DD551986-112B-44E8-89FA-2A6751FA09F9}"/>
                </a:ext>
              </a:extLst>
            </p:cNvPr>
            <p:cNvSpPr/>
            <p:nvPr/>
          </p:nvSpPr>
          <p:spPr>
            <a:xfrm rot="17902850">
              <a:off x="1081412" y="4011917"/>
              <a:ext cx="2347850" cy="1105776"/>
            </a:xfrm>
            <a:prstGeom prst="cube">
              <a:avLst>
                <a:gd name="adj" fmla="val 48713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  <a:scene3d>
              <a:camera prst="orthographicFront"/>
              <a:lightRig rig="morning" dir="t">
                <a:rot lat="0" lon="0" rev="15000000"/>
              </a:lightRig>
            </a:scene3d>
            <a:sp3d prstMaterial="legacyWirefram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F39C542C-E7A7-4134-B744-0F03AE685E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53515" y="872132"/>
              <a:ext cx="2" cy="38851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3820FB6F-436D-4CC6-B281-68B3FEC254F6}"/>
                </a:ext>
              </a:extLst>
            </p:cNvPr>
            <p:cNvCxnSpPr>
              <a:cxnSpLocks/>
            </p:cNvCxnSpPr>
            <p:nvPr/>
          </p:nvCxnSpPr>
          <p:spPr>
            <a:xfrm>
              <a:off x="2053513" y="4757301"/>
              <a:ext cx="388742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7119D7E7-CCEE-48E9-92D8-AEAD809B71E7}"/>
                </a:ext>
              </a:extLst>
            </p:cNvPr>
            <p:cNvCxnSpPr>
              <a:cxnSpLocks/>
            </p:cNvCxnSpPr>
            <p:nvPr/>
          </p:nvCxnSpPr>
          <p:spPr>
            <a:xfrm rot="8100000">
              <a:off x="248882" y="5504806"/>
              <a:ext cx="21142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Bogen 19">
              <a:extLst>
                <a:ext uri="{FF2B5EF4-FFF2-40B4-BE49-F238E27FC236}">
                  <a16:creationId xmlns:a16="http://schemas.microsoft.com/office/drawing/2014/main" id="{4A3BA0CC-5292-4770-9534-F79DE8B1E893}"/>
                </a:ext>
              </a:extLst>
            </p:cNvPr>
            <p:cNvSpPr/>
            <p:nvPr/>
          </p:nvSpPr>
          <p:spPr>
            <a:xfrm rot="1822726">
              <a:off x="2161329" y="2842125"/>
              <a:ext cx="1614579" cy="433544"/>
            </a:xfrm>
            <a:prstGeom prst="arc">
              <a:avLst>
                <a:gd name="adj1" fmla="val 14445070"/>
                <a:gd name="adj2" fmla="val 12409183"/>
              </a:avLst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53298E75-34E8-4BD0-A9CD-408F30241BFB}"/>
                </a:ext>
              </a:extLst>
            </p:cNvPr>
            <p:cNvSpPr txBox="1"/>
            <p:nvPr/>
          </p:nvSpPr>
          <p:spPr>
            <a:xfrm>
              <a:off x="5596709" y="4216740"/>
              <a:ext cx="433543" cy="405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X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9C5018BA-790E-44CE-B4E9-CCCA7A987A58}"/>
                </a:ext>
              </a:extLst>
            </p:cNvPr>
            <p:cNvSpPr txBox="1"/>
            <p:nvPr/>
          </p:nvSpPr>
          <p:spPr>
            <a:xfrm>
              <a:off x="1683441" y="872046"/>
              <a:ext cx="370073" cy="405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Y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4BF95D03-9F3D-4D30-82DB-0F6A3D8F0BE2}"/>
                </a:ext>
              </a:extLst>
            </p:cNvPr>
            <p:cNvSpPr txBox="1"/>
            <p:nvPr/>
          </p:nvSpPr>
          <p:spPr>
            <a:xfrm>
              <a:off x="713901" y="6021476"/>
              <a:ext cx="522105" cy="405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Z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C7A65565-DA10-4BF0-9200-846BB664BAD7}"/>
                </a:ext>
              </a:extLst>
            </p:cNvPr>
            <p:cNvSpPr txBox="1"/>
            <p:nvPr/>
          </p:nvSpPr>
          <p:spPr>
            <a:xfrm>
              <a:off x="3299774" y="2423532"/>
              <a:ext cx="2220104" cy="405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Rotationsachse</a:t>
              </a:r>
            </a:p>
          </p:txBody>
        </p:sp>
        <p:cxnSp>
          <p:nvCxnSpPr>
            <p:cNvPr id="3" name="Gerade Verbindung mit Pfeil 2">
              <a:extLst>
                <a:ext uri="{FF2B5EF4-FFF2-40B4-BE49-F238E27FC236}">
                  <a16:creationId xmlns:a16="http://schemas.microsoft.com/office/drawing/2014/main" id="{EC8D6A82-A1C6-4212-B790-E2E3056082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3513" y="1360493"/>
              <a:ext cx="1830214" cy="339681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850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Office PowerPoint</Application>
  <PresentationFormat>Benutzerdefiniert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Giuliano 'Giulli' Montorio</dc:creator>
  <cp:lastModifiedBy>Giuliano 'Giulli' Montorio</cp:lastModifiedBy>
  <cp:revision>8</cp:revision>
  <dcterms:created xsi:type="dcterms:W3CDTF">2019-01-24T12:29:20Z</dcterms:created>
  <dcterms:modified xsi:type="dcterms:W3CDTF">2019-02-10T17:17:01Z</dcterms:modified>
</cp:coreProperties>
</file>