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57F9A0-C5D1-4E73-BAD8-85DB69FD2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46C7C4A-2C20-44B5-8C13-EF26DF4E6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53E183-D5CB-47A7-8CB8-61F99BA7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9B44-303B-48F6-87E2-49CB8AD80119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001F13-D776-446F-98D5-F78F5631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696046-29C3-4B14-ACE3-4B7A0154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7B8C-0547-4E3C-8FD6-983408E211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024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51956-DAF8-48D9-B3C8-E6E9F7DB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F28A62-BB82-4354-B6DE-D5B1CA8B0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D84637-9535-4183-8557-76995C4B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9B44-303B-48F6-87E2-49CB8AD80119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6345AB-634B-444A-87C6-97DEF3AD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10E8A9-6DF2-4EE7-BF65-CE86AC90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7B8C-0547-4E3C-8FD6-983408E211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01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AC2BF25-51B5-405D-A901-F80DC65D0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D2B749-E433-44FC-ACBA-D8DE59702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D8FDD9-7A3D-4393-A903-D71B58D9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9B44-303B-48F6-87E2-49CB8AD80119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9270CD-4F8B-46C7-9227-9CE128F7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54936F-0153-466A-A9EA-D2F7F45B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7B8C-0547-4E3C-8FD6-983408E211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61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F3A5A6-8AB3-472E-8BDC-43B84943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1222DA-D113-4C8E-8338-FFB4C0705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78CA28-C9A5-40ED-B93F-4117A831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9B44-303B-48F6-87E2-49CB8AD80119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302F33-C4B4-4569-A2DC-71970F9F9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D20CA5-D6EB-4F86-BBE1-D3679E0A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7B8C-0547-4E3C-8FD6-983408E211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19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15F4A0-1544-4186-84BA-0FD41519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7F3D8C-90FE-440A-B478-A16CE720A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80DC95-7973-4C20-8821-D5A4BBF80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9B44-303B-48F6-87E2-49CB8AD80119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433062-F760-4DE1-B603-AF556D500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CF83B7-96FE-4928-88FB-E6D773AE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7B8C-0547-4E3C-8FD6-983408E211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01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DB3AD2-B2D7-46B7-89EB-CEB412D5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A2B7FE-F943-48BD-A499-D4AA1DCFC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1D9156-5AC7-4FA0-BF33-CE835300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CE658D-F974-41CC-9AD9-D0EFB713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9B44-303B-48F6-87E2-49CB8AD80119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D503A9-4311-4BDC-982C-A56B6169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6D3482-A710-4761-9285-7E3C5DED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7B8C-0547-4E3C-8FD6-983408E211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49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E18EE-D483-48E8-A450-7986EC370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F9D6DC-03CA-4752-B503-67C3E0981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F39CEA-D571-4DF7-8981-C2CE72BB2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5C08C9-DEF0-4C6C-9542-9CA30E7AA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DFF9E3B-B6F1-4A64-B7B1-D3C2255A1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AC1E28-ED2B-4373-99A0-4DEDE38E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9B44-303B-48F6-87E2-49CB8AD80119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235DDC7-261B-4821-984E-E4D0D68F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E73CE5E-0825-4371-8613-23AC877C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7B8C-0547-4E3C-8FD6-983408E211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89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7C323-2528-4933-A751-79EB90A66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437D61-38AB-4317-A203-7C8897CC3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9B44-303B-48F6-87E2-49CB8AD80119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460EE6-7F67-4CEE-A6A3-E91D6723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FBAD15-7EA2-4872-A7ED-5CD2981D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7B8C-0547-4E3C-8FD6-983408E211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48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091305-64D1-4E59-934C-DF3C6B8C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9B44-303B-48F6-87E2-49CB8AD80119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424C26-9926-430E-B81F-F62CC410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22CE62-089D-48F8-8CB7-F38290C6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7B8C-0547-4E3C-8FD6-983408E211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08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4B18D-352A-4E60-B886-40E750240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1C256F-37B3-4154-AB65-F38BDBAB6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1B72AF-CE78-4FA2-A2CF-DCB942DC9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A2DF1D-5FE0-422F-BC2E-47B58F5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9B44-303B-48F6-87E2-49CB8AD80119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863016-1A62-43D9-94FE-5E0213B9E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FE7F41-44FC-440F-AA21-9B773879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7B8C-0547-4E3C-8FD6-983408E211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21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253B86-15B4-45E0-8D7F-5CD6AE1F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55F6854-11A4-4DAC-B62E-B650ECAE7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4FB6C2-DB30-4468-8EE8-49F6A4D9E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1DCD81-653F-45E2-B912-B69011C43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9B44-303B-48F6-87E2-49CB8AD80119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63B989-3F48-4A97-9093-D0BAA4A1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8816D1-37C9-4576-B3E1-E01CD0F0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7B8C-0547-4E3C-8FD6-983408E211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39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E42DF2-6B16-4634-AF52-BC6C5240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595165-B866-45A1-A8D2-CEB581458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809D64-5112-403F-B197-5B153EC97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29B44-303B-48F6-87E2-49CB8AD80119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CDE1B0-3298-461B-927A-D1CD48272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477AE8-42EC-463B-8BD1-866CA700C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37B8C-0547-4E3C-8FD6-983408E211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04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CCF3720-476A-4853-A625-BB9721C4722A}"/>
              </a:ext>
            </a:extLst>
          </p:cNvPr>
          <p:cNvGrpSpPr/>
          <p:nvPr/>
        </p:nvGrpSpPr>
        <p:grpSpPr>
          <a:xfrm>
            <a:off x="161853" y="329284"/>
            <a:ext cx="11867641" cy="6166766"/>
            <a:chOff x="161853" y="329284"/>
            <a:chExt cx="11867641" cy="6166766"/>
          </a:xfrm>
        </p:grpSpPr>
        <p:sp>
          <p:nvSpPr>
            <p:cNvPr id="5" name="Achteck 4">
              <a:extLst>
                <a:ext uri="{FF2B5EF4-FFF2-40B4-BE49-F238E27FC236}">
                  <a16:creationId xmlns:a16="http://schemas.microsoft.com/office/drawing/2014/main" id="{999BDC73-2E28-41A6-A026-C0826FA49062}"/>
                </a:ext>
              </a:extLst>
            </p:cNvPr>
            <p:cNvSpPr/>
            <p:nvPr/>
          </p:nvSpPr>
          <p:spPr>
            <a:xfrm>
              <a:off x="161853" y="333378"/>
              <a:ext cx="11867638" cy="6162672"/>
            </a:xfrm>
            <a:prstGeom prst="octagon">
              <a:avLst>
                <a:gd name="adj" fmla="val 10721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chteck 5">
              <a:extLst>
                <a:ext uri="{FF2B5EF4-FFF2-40B4-BE49-F238E27FC236}">
                  <a16:creationId xmlns:a16="http://schemas.microsoft.com/office/drawing/2014/main" id="{9BEE6C16-98C5-41A7-9A22-D5770F86E049}"/>
                </a:ext>
              </a:extLst>
            </p:cNvPr>
            <p:cNvSpPr/>
            <p:nvPr/>
          </p:nvSpPr>
          <p:spPr>
            <a:xfrm>
              <a:off x="8694784" y="333375"/>
              <a:ext cx="3334710" cy="6162668"/>
            </a:xfrm>
            <a:prstGeom prst="octagon">
              <a:avLst>
                <a:gd name="adj" fmla="val 1971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F92E81B4-E1F5-46DF-A7E6-A0C7EDDDF023}"/>
                </a:ext>
              </a:extLst>
            </p:cNvPr>
            <p:cNvSpPr/>
            <p:nvPr/>
          </p:nvSpPr>
          <p:spPr>
            <a:xfrm>
              <a:off x="9316410" y="1790717"/>
              <a:ext cx="2091457" cy="324389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AB48A2DA-8F1B-4A25-85A9-78F545D90A28}"/>
                </a:ext>
              </a:extLst>
            </p:cNvPr>
            <p:cNvSpPr/>
            <p:nvPr/>
          </p:nvSpPr>
          <p:spPr>
            <a:xfrm>
              <a:off x="9013934" y="5463872"/>
              <a:ext cx="604953" cy="60495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668CAF2C-EAD4-4913-85DA-F77C28317579}"/>
                </a:ext>
              </a:extLst>
            </p:cNvPr>
            <p:cNvSpPr/>
            <p:nvPr/>
          </p:nvSpPr>
          <p:spPr>
            <a:xfrm>
              <a:off x="1445520" y="333375"/>
              <a:ext cx="1557922" cy="725608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8AF48B0-08CC-4D6E-80C6-6EDE3C65AD13}"/>
                </a:ext>
              </a:extLst>
            </p:cNvPr>
            <p:cNvSpPr/>
            <p:nvPr/>
          </p:nvSpPr>
          <p:spPr>
            <a:xfrm>
              <a:off x="9751033" y="5766349"/>
              <a:ext cx="1557922" cy="725608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EDBF53D2-7AE3-470D-97BE-266FCADDDB47}"/>
                </a:ext>
              </a:extLst>
            </p:cNvPr>
            <p:cNvSpPr/>
            <p:nvPr/>
          </p:nvSpPr>
          <p:spPr>
            <a:xfrm rot="10800000">
              <a:off x="1445520" y="5766349"/>
              <a:ext cx="1557922" cy="725608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15B566C-A386-4B1B-9F3A-56D4A5ED81DC}"/>
                </a:ext>
              </a:extLst>
            </p:cNvPr>
            <p:cNvSpPr/>
            <p:nvPr/>
          </p:nvSpPr>
          <p:spPr>
            <a:xfrm rot="10800000">
              <a:off x="9751033" y="329284"/>
              <a:ext cx="1557922" cy="725608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2751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Giuliano Montorio</dc:creator>
  <cp:lastModifiedBy>Giuliano Montorio</cp:lastModifiedBy>
  <cp:revision>4</cp:revision>
  <dcterms:created xsi:type="dcterms:W3CDTF">2019-01-25T11:44:22Z</dcterms:created>
  <dcterms:modified xsi:type="dcterms:W3CDTF">2019-01-26T14:02:42Z</dcterms:modified>
</cp:coreProperties>
</file>