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9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12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9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12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FECB-10C9-4C1B-9696-908FF80B1186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3DA7-9BB3-4F50-A472-E6D032CCE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31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18E3DA7-ED56-4CA6-A000-C7FAEC9A4BF4}"/>
              </a:ext>
            </a:extLst>
          </p:cNvPr>
          <p:cNvGrpSpPr/>
          <p:nvPr/>
        </p:nvGrpSpPr>
        <p:grpSpPr>
          <a:xfrm rot="5400000">
            <a:off x="3408055" y="-2549248"/>
            <a:ext cx="5611395" cy="11956496"/>
            <a:chOff x="1022126" y="311150"/>
            <a:chExt cx="5456887" cy="1162727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F0464B4D-5A59-48CA-8E55-9B8A27E0B20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-1500187" y="3959226"/>
              <a:ext cx="10501514" cy="5456887"/>
              <a:chOff x="161853" y="329284"/>
              <a:chExt cx="11867641" cy="6166766"/>
            </a:xfrm>
          </p:grpSpPr>
          <p:sp>
            <p:nvSpPr>
              <p:cNvPr id="5" name="Achteck 4">
                <a:extLst>
                  <a:ext uri="{FF2B5EF4-FFF2-40B4-BE49-F238E27FC236}">
                    <a16:creationId xmlns:a16="http://schemas.microsoft.com/office/drawing/2014/main" id="{44AB8557-E044-4EA8-89BD-B86883090974}"/>
                  </a:ext>
                </a:extLst>
              </p:cNvPr>
              <p:cNvSpPr/>
              <p:nvPr/>
            </p:nvSpPr>
            <p:spPr>
              <a:xfrm>
                <a:off x="161853" y="333378"/>
                <a:ext cx="11867638" cy="6162672"/>
              </a:xfrm>
              <a:prstGeom prst="octagon">
                <a:avLst>
                  <a:gd name="adj" fmla="val 10721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6" name="Achteck 5">
                <a:extLst>
                  <a:ext uri="{FF2B5EF4-FFF2-40B4-BE49-F238E27FC236}">
                    <a16:creationId xmlns:a16="http://schemas.microsoft.com/office/drawing/2014/main" id="{53D2845F-3963-49A4-A8C4-E1CEBA0A3831}"/>
                  </a:ext>
                </a:extLst>
              </p:cNvPr>
              <p:cNvSpPr/>
              <p:nvPr/>
            </p:nvSpPr>
            <p:spPr>
              <a:xfrm>
                <a:off x="8694784" y="333375"/>
                <a:ext cx="3334710" cy="6162668"/>
              </a:xfrm>
              <a:prstGeom prst="octagon">
                <a:avLst>
                  <a:gd name="adj" fmla="val 1971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51EDBC1-C6FF-4F3E-9ECE-B770AFC01EB9}"/>
                  </a:ext>
                </a:extLst>
              </p:cNvPr>
              <p:cNvSpPr/>
              <p:nvPr/>
            </p:nvSpPr>
            <p:spPr>
              <a:xfrm>
                <a:off x="9316410" y="1790717"/>
                <a:ext cx="2091457" cy="32438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BE2A68D5-80EB-422F-A199-AD2416F90F9D}"/>
                  </a:ext>
                </a:extLst>
              </p:cNvPr>
              <p:cNvSpPr/>
              <p:nvPr/>
            </p:nvSpPr>
            <p:spPr>
              <a:xfrm>
                <a:off x="9013934" y="5463872"/>
                <a:ext cx="604953" cy="6049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30F0BC5-CEA6-4F03-94E3-5D000EB06A51}"/>
                  </a:ext>
                </a:extLst>
              </p:cNvPr>
              <p:cNvSpPr/>
              <p:nvPr/>
            </p:nvSpPr>
            <p:spPr>
              <a:xfrm>
                <a:off x="1445520" y="333375"/>
                <a:ext cx="1557922" cy="7256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490920-C992-4029-822E-5CAE7D517C13}"/>
                  </a:ext>
                </a:extLst>
              </p:cNvPr>
              <p:cNvSpPr/>
              <p:nvPr/>
            </p:nvSpPr>
            <p:spPr>
              <a:xfrm>
                <a:off x="9751033" y="5766349"/>
                <a:ext cx="1557922" cy="7256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974FDB1-4957-4DF6-AA74-1BC1EB72FDB6}"/>
                  </a:ext>
                </a:extLst>
              </p:cNvPr>
              <p:cNvSpPr/>
              <p:nvPr/>
            </p:nvSpPr>
            <p:spPr>
              <a:xfrm rot="10800000">
                <a:off x="1445520" y="5766349"/>
                <a:ext cx="1557922" cy="7256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85ED532-4697-458C-9522-48C651B660B4}"/>
                  </a:ext>
                </a:extLst>
              </p:cNvPr>
              <p:cNvSpPr/>
              <p:nvPr/>
            </p:nvSpPr>
            <p:spPr>
              <a:xfrm rot="10800000">
                <a:off x="9751033" y="329284"/>
                <a:ext cx="1557922" cy="7256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</p:grp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CB602EC7-4EF3-41EA-9BF2-D0CE97953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8758" y="311150"/>
              <a:ext cx="0" cy="6408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E5CD547-5477-48DF-B463-4F47E902E8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266360" y="2676608"/>
              <a:ext cx="6005495" cy="20085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9DAEBCA-94B2-4455-B028-A469BE7E2C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32885" y="1094112"/>
            <a:ext cx="1" cy="14176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77FD864-F758-456F-88B6-D381A21DE7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93003" y="1067321"/>
            <a:ext cx="1" cy="14176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400EEB5-2E63-4427-97EC-5FA8AC3C5C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93003" y="4315772"/>
            <a:ext cx="1" cy="14176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B35EDDD-9341-4F49-B67A-4B4C553938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57275" y="4254862"/>
            <a:ext cx="1" cy="14176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4309AEA-C074-48FF-A033-19926D1CA87A}"/>
              </a:ext>
            </a:extLst>
          </p:cNvPr>
          <p:cNvCxnSpPr>
            <a:cxnSpLocks/>
          </p:cNvCxnSpPr>
          <p:nvPr/>
        </p:nvCxnSpPr>
        <p:spPr>
          <a:xfrm rot="5400000" flipH="1">
            <a:off x="9552781" y="1364354"/>
            <a:ext cx="1" cy="5173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9413BF1-6C3B-482D-9A87-4B2EAD60E642}"/>
              </a:ext>
            </a:extLst>
          </p:cNvPr>
          <p:cNvCxnSpPr>
            <a:cxnSpLocks/>
          </p:cNvCxnSpPr>
          <p:nvPr/>
        </p:nvCxnSpPr>
        <p:spPr>
          <a:xfrm rot="5400000" flipH="1">
            <a:off x="2018859" y="1360943"/>
            <a:ext cx="1" cy="5173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5D8C8C-BAEF-44FC-9B5F-DC889CA6DADD}"/>
              </a:ext>
            </a:extLst>
          </p:cNvPr>
          <p:cNvCxnSpPr>
            <a:cxnSpLocks/>
          </p:cNvCxnSpPr>
          <p:nvPr/>
        </p:nvCxnSpPr>
        <p:spPr>
          <a:xfrm rot="5400000" flipV="1">
            <a:off x="8898587" y="993046"/>
            <a:ext cx="0" cy="90024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7AA0E75-DA01-4E33-8592-6DF4696E0598}"/>
              </a:ext>
            </a:extLst>
          </p:cNvPr>
          <p:cNvCxnSpPr>
            <a:cxnSpLocks/>
          </p:cNvCxnSpPr>
          <p:nvPr/>
        </p:nvCxnSpPr>
        <p:spPr>
          <a:xfrm rot="5400000" flipV="1">
            <a:off x="1336023" y="993046"/>
            <a:ext cx="0" cy="90024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6C54D9E-0E70-41CA-81CA-14B96897AD88}"/>
              </a:ext>
            </a:extLst>
          </p:cNvPr>
          <p:cNvCxnSpPr>
            <a:cxnSpLocks/>
          </p:cNvCxnSpPr>
          <p:nvPr/>
        </p:nvCxnSpPr>
        <p:spPr>
          <a:xfrm rot="5400000" flipH="1">
            <a:off x="10100382" y="4891508"/>
            <a:ext cx="1" cy="5173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6E12671-A2F3-4B12-AD87-42674087EE45}"/>
              </a:ext>
            </a:extLst>
          </p:cNvPr>
          <p:cNvCxnSpPr>
            <a:cxnSpLocks/>
          </p:cNvCxnSpPr>
          <p:nvPr/>
        </p:nvCxnSpPr>
        <p:spPr>
          <a:xfrm rot="5400000" flipV="1">
            <a:off x="9392547" y="4364375"/>
            <a:ext cx="0" cy="194544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1A8AB7D-C5B6-4B05-8BCA-D02ABBA07A34}"/>
              </a:ext>
            </a:extLst>
          </p:cNvPr>
          <p:cNvCxnSpPr>
            <a:cxnSpLocks/>
          </p:cNvCxnSpPr>
          <p:nvPr/>
        </p:nvCxnSpPr>
        <p:spPr>
          <a:xfrm rot="5400000" flipH="1">
            <a:off x="2560500" y="4947276"/>
            <a:ext cx="1" cy="5173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CCA5597-E337-45A7-99AA-920C77501D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858625" y="4426221"/>
            <a:ext cx="0" cy="194544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Bogen 39">
            <a:extLst>
              <a:ext uri="{FF2B5EF4-FFF2-40B4-BE49-F238E27FC236}">
                <a16:creationId xmlns:a16="http://schemas.microsoft.com/office/drawing/2014/main" id="{1A7F43E7-580D-48A6-B408-BDBE2229D890}"/>
              </a:ext>
            </a:extLst>
          </p:cNvPr>
          <p:cNvSpPr/>
          <p:nvPr/>
        </p:nvSpPr>
        <p:spPr>
          <a:xfrm rot="5400000">
            <a:off x="2572237" y="650688"/>
            <a:ext cx="5552898" cy="5552897"/>
          </a:xfrm>
          <a:prstGeom prst="arc">
            <a:avLst>
              <a:gd name="adj1" fmla="val 15178295"/>
              <a:gd name="adj2" fmla="val 16189463"/>
            </a:avLst>
          </a:prstGeom>
          <a:ln w="444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D955130-F55D-4528-8E1B-B1B9B38D4BC2}"/>
                  </a:ext>
                </a:extLst>
              </p:cNvPr>
              <p:cNvSpPr txBox="1"/>
              <p:nvPr/>
            </p:nvSpPr>
            <p:spPr>
              <a:xfrm>
                <a:off x="7356685" y="2865622"/>
                <a:ext cx="487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CD955130-F55D-4528-8E1B-B1B9B38D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85" y="2865622"/>
                <a:ext cx="487068" cy="461665"/>
              </a:xfrm>
              <a:prstGeom prst="rect">
                <a:avLst/>
              </a:prstGeom>
              <a:blipFill>
                <a:blip r:embed="rId2"/>
                <a:stretch>
                  <a:fillRect l="-3750" r="-22500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20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16</cp:revision>
  <dcterms:created xsi:type="dcterms:W3CDTF">2019-01-28T15:07:50Z</dcterms:created>
  <dcterms:modified xsi:type="dcterms:W3CDTF">2019-02-13T15:33:47Z</dcterms:modified>
</cp:coreProperties>
</file>