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5991800" cy="35991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94660"/>
  </p:normalViewPr>
  <p:slideViewPr>
    <p:cSldViewPr snapToGrid="0">
      <p:cViewPr varScale="1">
        <p:scale>
          <a:sx n="27" d="100"/>
          <a:sy n="27" d="100"/>
        </p:scale>
        <p:origin x="15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2699980" y="5891626"/>
            <a:ext cx="30599777" cy="12533243"/>
          </a:xfrm>
          <a:prstGeom prst="rect">
            <a:avLst/>
          </a:prstGeom>
        </p:spPr>
        <p:txBody>
          <a:bodyPr anchor="b"/>
          <a:lstStyle>
            <a:lvl1pPr algn="ctr">
              <a:defRPr sz="236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499967" y="18908197"/>
            <a:ext cx="26999804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9400"/>
            </a:lvl1pPr>
            <a:lvl2pPr marL="0" indent="1799995" algn="ctr">
              <a:buSzTx/>
              <a:buFontTx/>
              <a:buNone/>
              <a:defRPr sz="9400"/>
            </a:lvl2pPr>
            <a:lvl3pPr marL="0" indent="3599993" algn="ctr">
              <a:buSzTx/>
              <a:buFontTx/>
              <a:buNone/>
              <a:defRPr sz="9400"/>
            </a:lvl3pPr>
            <a:lvl4pPr marL="0" indent="5399988" algn="ctr">
              <a:buSzTx/>
              <a:buFontTx/>
              <a:buNone/>
              <a:defRPr sz="9400"/>
            </a:lvl4pPr>
            <a:lvl5pPr marL="0" indent="7199986" algn="ctr">
              <a:buSzTx/>
              <a:buFontTx/>
              <a:buNone/>
              <a:defRPr sz="9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text"/>
          <p:cNvSpPr txBox="1">
            <a:spLocks noGrp="1"/>
          </p:cNvSpPr>
          <p:nvPr>
            <p:ph type="title"/>
          </p:nvPr>
        </p:nvSpPr>
        <p:spPr>
          <a:xfrm>
            <a:off x="25762314" y="1916652"/>
            <a:ext cx="7762445" cy="3050811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Textebene 1…"/>
          <p:cNvSpPr txBox="1">
            <a:spLocks noGrp="1"/>
          </p:cNvSpPr>
          <p:nvPr>
            <p:ph type="body" idx="1"/>
          </p:nvPr>
        </p:nvSpPr>
        <p:spPr>
          <a:xfrm>
            <a:off x="2474984" y="1916652"/>
            <a:ext cx="22837335" cy="30508114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2456233" y="8974945"/>
            <a:ext cx="31049774" cy="14974888"/>
          </a:xfrm>
          <a:prstGeom prst="rect">
            <a:avLst/>
          </a:prstGeom>
        </p:spPr>
        <p:txBody>
          <a:bodyPr anchor="b"/>
          <a:lstStyle>
            <a:lvl1pPr>
              <a:defRPr sz="236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456233" y="24091501"/>
            <a:ext cx="31049774" cy="78749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9400"/>
            </a:lvl1pPr>
            <a:lvl2pPr marL="0" indent="1799995">
              <a:buSzTx/>
              <a:buFontTx/>
              <a:buNone/>
              <a:defRPr sz="9400"/>
            </a:lvl2pPr>
            <a:lvl3pPr marL="0" indent="3599993">
              <a:buSzTx/>
              <a:buFontTx/>
              <a:buNone/>
              <a:defRPr sz="9400"/>
            </a:lvl3pPr>
            <a:lvl4pPr marL="0" indent="5399988">
              <a:buSzTx/>
              <a:buFontTx/>
              <a:buNone/>
              <a:defRPr sz="9400"/>
            </a:lvl4pPr>
            <a:lvl5pPr marL="0" indent="7199986">
              <a:buSzTx/>
              <a:buFontTx/>
              <a:buNone/>
              <a:defRPr sz="9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474982" y="9583263"/>
            <a:ext cx="15299890" cy="22841505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2479670" y="1916660"/>
            <a:ext cx="31049774" cy="695828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479675" y="8824938"/>
            <a:ext cx="15229575" cy="432496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9400" b="1"/>
            </a:lvl1pPr>
            <a:lvl2pPr marL="0" indent="1799995">
              <a:buSzTx/>
              <a:buFontTx/>
              <a:buNone/>
              <a:defRPr sz="9400" b="1"/>
            </a:lvl2pPr>
            <a:lvl3pPr marL="0" indent="3599993">
              <a:buSzTx/>
              <a:buFontTx/>
              <a:buNone/>
              <a:defRPr sz="9400" b="1"/>
            </a:lvl3pPr>
            <a:lvl4pPr marL="0" indent="5399988">
              <a:buSzTx/>
              <a:buFontTx/>
              <a:buNone/>
              <a:defRPr sz="9400" b="1"/>
            </a:lvl4pPr>
            <a:lvl5pPr marL="0" indent="7199986">
              <a:buSzTx/>
              <a:buFontTx/>
              <a:buNone/>
              <a:defRPr sz="94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224868" y="8824938"/>
            <a:ext cx="15304579" cy="432496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9400" b="1"/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2479670" y="2399981"/>
            <a:ext cx="11610855" cy="8399941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5304577" y="5183304"/>
            <a:ext cx="18224868" cy="25583148"/>
          </a:xfrm>
          <a:prstGeom prst="rect">
            <a:avLst/>
          </a:prstGeom>
        </p:spPr>
        <p:txBody>
          <a:bodyPr/>
          <a:lstStyle>
            <a:lvl1pPr>
              <a:defRPr sz="12500"/>
            </a:lvl1pPr>
            <a:lvl2pPr marL="2822722" indent="-1022724">
              <a:defRPr sz="12500"/>
            </a:lvl2pPr>
            <a:lvl3pPr marL="4796798" indent="-1196806">
              <a:defRPr sz="12500"/>
            </a:lvl3pPr>
            <a:lvl4pPr marL="6842293" indent="-1442304">
              <a:defRPr sz="12500"/>
            </a:lvl4pPr>
            <a:lvl5pPr marL="8642290" indent="-1442304">
              <a:defRPr sz="125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79670" y="10799922"/>
            <a:ext cx="11610855" cy="200081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6200"/>
            </a:pPr>
            <a:endParaRPr/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xfrm>
            <a:off x="2479670" y="2399981"/>
            <a:ext cx="11610855" cy="8399941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Titeltext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5304577" y="5183304"/>
            <a:ext cx="18224868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479670" y="10799922"/>
            <a:ext cx="11610855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6200"/>
            </a:lvl1pPr>
            <a:lvl2pPr marL="0" indent="1799995">
              <a:buSzTx/>
              <a:buFontTx/>
              <a:buNone/>
              <a:defRPr sz="6200"/>
            </a:lvl2pPr>
            <a:lvl3pPr marL="0" indent="3599993">
              <a:buSzTx/>
              <a:buFontTx/>
              <a:buNone/>
              <a:defRPr sz="6200"/>
            </a:lvl3pPr>
            <a:lvl4pPr marL="0" indent="5399988">
              <a:buSzTx/>
              <a:buFontTx/>
              <a:buNone/>
              <a:defRPr sz="6200"/>
            </a:lvl4pPr>
            <a:lvl5pPr marL="0" indent="7199986">
              <a:buSzTx/>
              <a:buFontTx/>
              <a:buNone/>
              <a:defRPr sz="6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2474982" y="1916660"/>
            <a:ext cx="31049774" cy="69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2474982" y="9583263"/>
            <a:ext cx="31049774" cy="2284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2794571" y="33936137"/>
            <a:ext cx="730186" cy="777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47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899997" marR="0" indent="-899997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853186" marR="0" indent="-1053189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4869220" marR="0" indent="-1269227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6814271" marR="0" indent="-1414282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8614267" marR="0" indent="-1414281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0414264" marR="0" indent="-1414281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2214261" marR="0" indent="-1414281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4014257" marR="0" indent="-1414282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5814253" marR="0" indent="-1414282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echseck 24"/>
          <p:cNvSpPr>
            <a:spLocks noChangeAspect="1"/>
          </p:cNvSpPr>
          <p:nvPr/>
        </p:nvSpPr>
        <p:spPr>
          <a:xfrm>
            <a:off x="8047649" y="15515345"/>
            <a:ext cx="19667812" cy="9077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492" y="0"/>
                </a:lnTo>
                <a:lnTo>
                  <a:pt x="19108" y="0"/>
                </a:lnTo>
                <a:lnTo>
                  <a:pt x="21600" y="10800"/>
                </a:lnTo>
                <a:lnTo>
                  <a:pt x="19108" y="21600"/>
                </a:lnTo>
                <a:lnTo>
                  <a:pt x="2492" y="21600"/>
                </a:lnTo>
                <a:close/>
              </a:path>
            </a:pathLst>
          </a:custGeom>
          <a:solidFill>
            <a:srgbClr val="B4C7E7">
              <a:alpha val="30387"/>
            </a:srgbClr>
          </a:solidFill>
          <a:ln w="12700">
            <a:solidFill>
              <a:srgbClr val="32538F">
                <a:alpha val="30387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0" name="Sechseck 5"/>
          <p:cNvGrpSpPr>
            <a:grpSpLocks noChangeAspect="1"/>
          </p:cNvGrpSpPr>
          <p:nvPr/>
        </p:nvGrpSpPr>
        <p:grpSpPr>
          <a:xfrm>
            <a:off x="11779927" y="18807184"/>
            <a:ext cx="2743968" cy="1384992"/>
            <a:chOff x="0" y="-37673"/>
            <a:chExt cx="1744068" cy="880301"/>
          </a:xfrm>
        </p:grpSpPr>
        <p:sp>
          <p:nvSpPr>
            <p:cNvPr id="128" name="Form"/>
            <p:cNvSpPr/>
            <p:nvPr/>
          </p:nvSpPr>
          <p:spPr>
            <a:xfrm>
              <a:off x="0" y="-1"/>
              <a:ext cx="1744068" cy="80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Depthimage to LaserScan2"/>
            <p:cNvSpPr txBox="1"/>
            <p:nvPr/>
          </p:nvSpPr>
          <p:spPr>
            <a:xfrm>
              <a:off x="212418" y="-37673"/>
              <a:ext cx="1319232" cy="880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/>
                <a:t>Depthimage</a:t>
              </a:r>
              <a:r>
                <a:rPr sz="2800" dirty="0"/>
                <a:t> to LaserScan2</a:t>
              </a:r>
            </a:p>
          </p:txBody>
        </p:sp>
      </p:grpSp>
      <p:sp>
        <p:nvSpPr>
          <p:cNvPr id="131" name="Linie"/>
          <p:cNvSpPr/>
          <p:nvPr/>
        </p:nvSpPr>
        <p:spPr>
          <a:xfrm flipV="1">
            <a:off x="12725412" y="22012463"/>
            <a:ext cx="16033" cy="2595098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Textfeld 93"/>
          <p:cNvSpPr txBox="1"/>
          <p:nvPr/>
        </p:nvSpPr>
        <p:spPr>
          <a:xfrm>
            <a:off x="10857904" y="23615090"/>
            <a:ext cx="180026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/>
              <a:t>2D-Entfernungen</a:t>
            </a:r>
          </a:p>
        </p:txBody>
      </p:sp>
      <p:sp>
        <p:nvSpPr>
          <p:cNvPr id="133" name="Linie"/>
          <p:cNvSpPr/>
          <p:nvPr/>
        </p:nvSpPr>
        <p:spPr>
          <a:xfrm flipV="1">
            <a:off x="13556545" y="22012463"/>
            <a:ext cx="16033" cy="2595098"/>
          </a:xfrm>
          <a:prstGeom prst="line">
            <a:avLst/>
          </a:prstGeom>
          <a:ln w="38100">
            <a:solidFill>
              <a:srgbClr val="D4121E"/>
            </a:solidFill>
            <a:custDash>
              <a:ds d="200000" sp="200000"/>
            </a:custDash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extfeld 93"/>
          <p:cNvSpPr txBox="1"/>
          <p:nvPr/>
        </p:nvSpPr>
        <p:spPr>
          <a:xfrm>
            <a:off x="13895275" y="23615089"/>
            <a:ext cx="344047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Verfälschte</a:t>
            </a:r>
            <a:r>
              <a:rPr sz="2400" dirty="0"/>
              <a:t> </a:t>
            </a:r>
            <a:r>
              <a:rPr sz="2400" dirty="0" err="1"/>
              <a:t>Entfernungsinformationen</a:t>
            </a:r>
            <a:endParaRPr sz="2400" dirty="0"/>
          </a:p>
        </p:txBody>
      </p:sp>
      <p:sp>
        <p:nvSpPr>
          <p:cNvPr id="135" name="Linie"/>
          <p:cNvSpPr/>
          <p:nvPr/>
        </p:nvSpPr>
        <p:spPr>
          <a:xfrm>
            <a:off x="13975852" y="21395932"/>
            <a:ext cx="13093292" cy="37870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extfeld 93"/>
          <p:cNvSpPr txBox="1"/>
          <p:nvPr/>
        </p:nvSpPr>
        <p:spPr>
          <a:xfrm>
            <a:off x="27181950" y="21184034"/>
            <a:ext cx="11987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Ist</a:t>
            </a:r>
            <a:r>
              <a:rPr sz="2400" dirty="0"/>
              <a:t>-Pose</a:t>
            </a:r>
          </a:p>
        </p:txBody>
      </p:sp>
      <p:sp>
        <p:nvSpPr>
          <p:cNvPr id="161" name="Verbindungslinie"/>
          <p:cNvSpPr/>
          <p:nvPr/>
        </p:nvSpPr>
        <p:spPr>
          <a:xfrm>
            <a:off x="13895275" y="20155177"/>
            <a:ext cx="9149820" cy="1586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8" name="Textfeld 93"/>
          <p:cNvSpPr txBox="1"/>
          <p:nvPr/>
        </p:nvSpPr>
        <p:spPr>
          <a:xfrm>
            <a:off x="16889012" y="21872886"/>
            <a:ext cx="26408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Tf</a:t>
            </a:r>
            <a:r>
              <a:rPr sz="2400" dirty="0"/>
              <a:t> </a:t>
            </a:r>
            <a:r>
              <a:rPr sz="2400" dirty="0" err="1"/>
              <a:t>Transformationen</a:t>
            </a:r>
            <a:endParaRPr sz="2400" dirty="0"/>
          </a:p>
        </p:txBody>
      </p:sp>
      <p:sp>
        <p:nvSpPr>
          <p:cNvPr id="140" name="Textfeld 93"/>
          <p:cNvSpPr txBox="1"/>
          <p:nvPr/>
        </p:nvSpPr>
        <p:spPr>
          <a:xfrm>
            <a:off x="19749726" y="15830666"/>
            <a:ext cx="18892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/>
              <a:t>2D-Karte Lidar</a:t>
            </a:r>
          </a:p>
        </p:txBody>
      </p:sp>
      <p:sp>
        <p:nvSpPr>
          <p:cNvPr id="141" name="Linie"/>
          <p:cNvSpPr/>
          <p:nvPr/>
        </p:nvSpPr>
        <p:spPr>
          <a:xfrm>
            <a:off x="14523894" y="19492128"/>
            <a:ext cx="7115130" cy="12832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3" name="Textfeld 93"/>
          <p:cNvSpPr txBox="1"/>
          <p:nvPr/>
        </p:nvSpPr>
        <p:spPr>
          <a:xfrm>
            <a:off x="18223668" y="19030462"/>
            <a:ext cx="34153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Entfernungsinformationen</a:t>
            </a:r>
            <a:endParaRPr sz="2400" dirty="0"/>
          </a:p>
        </p:txBody>
      </p:sp>
      <p:sp>
        <p:nvSpPr>
          <p:cNvPr id="144" name="Textfeld 93"/>
          <p:cNvSpPr txBox="1"/>
          <p:nvPr/>
        </p:nvSpPr>
        <p:spPr>
          <a:xfrm>
            <a:off x="18233626" y="17161208"/>
            <a:ext cx="34153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Entfernungsinformationen</a:t>
            </a:r>
            <a:endParaRPr sz="2400" dirty="0"/>
          </a:p>
        </p:txBody>
      </p:sp>
      <p:sp>
        <p:nvSpPr>
          <p:cNvPr id="145" name="Linie"/>
          <p:cNvSpPr/>
          <p:nvPr/>
        </p:nvSpPr>
        <p:spPr>
          <a:xfrm>
            <a:off x="9253538" y="17609725"/>
            <a:ext cx="2521347" cy="8641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Textfeld 93"/>
          <p:cNvSpPr txBox="1"/>
          <p:nvPr/>
        </p:nvSpPr>
        <p:spPr>
          <a:xfrm>
            <a:off x="9366972" y="17566861"/>
            <a:ext cx="236378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Bildinformationen</a:t>
            </a:r>
            <a:endParaRPr sz="2400" dirty="0"/>
          </a:p>
        </p:txBody>
      </p:sp>
      <p:sp>
        <p:nvSpPr>
          <p:cNvPr id="147" name="Linie"/>
          <p:cNvSpPr/>
          <p:nvPr/>
        </p:nvSpPr>
        <p:spPr>
          <a:xfrm>
            <a:off x="8348663" y="19476723"/>
            <a:ext cx="3431263" cy="15404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feld 93"/>
          <p:cNvSpPr txBox="1"/>
          <p:nvPr/>
        </p:nvSpPr>
        <p:spPr>
          <a:xfrm>
            <a:off x="9045916" y="19426145"/>
            <a:ext cx="236378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Bildinformationen</a:t>
            </a:r>
            <a:endParaRPr sz="2400" dirty="0"/>
          </a:p>
        </p:txBody>
      </p:sp>
      <p:sp>
        <p:nvSpPr>
          <p:cNvPr id="149" name="Linie"/>
          <p:cNvSpPr/>
          <p:nvPr/>
        </p:nvSpPr>
        <p:spPr>
          <a:xfrm flipV="1">
            <a:off x="9586631" y="16977885"/>
            <a:ext cx="2522182" cy="4122"/>
          </a:xfrm>
          <a:prstGeom prst="line">
            <a:avLst/>
          </a:prstGeom>
          <a:ln w="38100">
            <a:solidFill>
              <a:srgbClr val="D4121E"/>
            </a:solidFill>
            <a:custDash>
              <a:ds d="200000" sp="200000"/>
            </a:custDash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Textfeld 93"/>
          <p:cNvSpPr txBox="1"/>
          <p:nvPr/>
        </p:nvSpPr>
        <p:spPr>
          <a:xfrm>
            <a:off x="9750096" y="16514450"/>
            <a:ext cx="384977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Verfälschte</a:t>
            </a:r>
            <a:r>
              <a:rPr sz="2400" dirty="0"/>
              <a:t> </a:t>
            </a:r>
            <a:r>
              <a:rPr sz="2400" dirty="0" err="1"/>
              <a:t>Bildinformationen</a:t>
            </a:r>
            <a:endParaRPr sz="2400" dirty="0"/>
          </a:p>
        </p:txBody>
      </p:sp>
      <p:sp>
        <p:nvSpPr>
          <p:cNvPr id="151" name="Linie"/>
          <p:cNvSpPr/>
          <p:nvPr/>
        </p:nvSpPr>
        <p:spPr>
          <a:xfrm flipV="1">
            <a:off x="8624993" y="18863612"/>
            <a:ext cx="3483819" cy="0"/>
          </a:xfrm>
          <a:prstGeom prst="line">
            <a:avLst/>
          </a:prstGeom>
          <a:ln w="38100">
            <a:solidFill>
              <a:srgbClr val="D4121E"/>
            </a:solidFill>
            <a:custDash>
              <a:ds d="200000" sp="200000"/>
            </a:custDash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Textfeld 93"/>
          <p:cNvSpPr txBox="1"/>
          <p:nvPr/>
        </p:nvSpPr>
        <p:spPr>
          <a:xfrm>
            <a:off x="8808401" y="18373431"/>
            <a:ext cx="384977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Verfälschte</a:t>
            </a:r>
            <a:r>
              <a:rPr sz="2400" dirty="0"/>
              <a:t> </a:t>
            </a:r>
            <a:r>
              <a:rPr sz="2400" dirty="0" err="1"/>
              <a:t>Bildinformationen</a:t>
            </a:r>
            <a:endParaRPr sz="2400" dirty="0"/>
          </a:p>
        </p:txBody>
      </p:sp>
      <p:sp>
        <p:nvSpPr>
          <p:cNvPr id="153" name="Linie"/>
          <p:cNvSpPr/>
          <p:nvPr/>
        </p:nvSpPr>
        <p:spPr>
          <a:xfrm>
            <a:off x="24382994" y="19492127"/>
            <a:ext cx="3101795" cy="0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Textfeld 93"/>
          <p:cNvSpPr txBox="1"/>
          <p:nvPr/>
        </p:nvSpPr>
        <p:spPr>
          <a:xfrm>
            <a:off x="27537928" y="19255964"/>
            <a:ext cx="245237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Bewegungsvektor</a:t>
            </a:r>
            <a:endParaRPr sz="2400" dirty="0"/>
          </a:p>
        </p:txBody>
      </p:sp>
      <p:sp>
        <p:nvSpPr>
          <p:cNvPr id="155" name="Linie"/>
          <p:cNvSpPr/>
          <p:nvPr/>
        </p:nvSpPr>
        <p:spPr>
          <a:xfrm>
            <a:off x="23045095" y="16977883"/>
            <a:ext cx="0" cy="1913071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6" name="Textfeld 93"/>
          <p:cNvSpPr txBox="1"/>
          <p:nvPr/>
        </p:nvSpPr>
        <p:spPr>
          <a:xfrm>
            <a:off x="23162149" y="17692582"/>
            <a:ext cx="122084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Ziel</a:t>
            </a:r>
            <a:r>
              <a:rPr sz="2400" dirty="0"/>
              <a:t>-Pose</a:t>
            </a:r>
          </a:p>
        </p:txBody>
      </p:sp>
      <p:sp>
        <p:nvSpPr>
          <p:cNvPr id="157" name="Linie"/>
          <p:cNvSpPr/>
          <p:nvPr/>
        </p:nvSpPr>
        <p:spPr>
          <a:xfrm flipV="1">
            <a:off x="23622681" y="20131271"/>
            <a:ext cx="1" cy="2152065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Textfeld 93"/>
          <p:cNvSpPr txBox="1"/>
          <p:nvPr/>
        </p:nvSpPr>
        <p:spPr>
          <a:xfrm>
            <a:off x="23702455" y="21872887"/>
            <a:ext cx="146835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/>
            </a:lvl1pPr>
          </a:lstStyle>
          <a:p>
            <a:r>
              <a:rPr sz="2400" dirty="0" err="1"/>
              <a:t>Ziel</a:t>
            </a:r>
            <a:r>
              <a:rPr sz="2400" dirty="0"/>
              <a:t>-Pose</a:t>
            </a:r>
          </a:p>
        </p:txBody>
      </p:sp>
      <p:sp>
        <p:nvSpPr>
          <p:cNvPr id="159" name="Linie"/>
          <p:cNvSpPr/>
          <p:nvPr/>
        </p:nvSpPr>
        <p:spPr>
          <a:xfrm>
            <a:off x="22372001" y="20155179"/>
            <a:ext cx="0" cy="2128158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Textfeld 93"/>
          <p:cNvSpPr txBox="1"/>
          <p:nvPr/>
        </p:nvSpPr>
        <p:spPr>
          <a:xfrm>
            <a:off x="20467281" y="19915017"/>
            <a:ext cx="240658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/>
            </a:pPr>
            <a:r>
              <a:rPr sz="2400" dirty="0" err="1"/>
              <a:t>Costmap</a:t>
            </a:r>
            <a:r>
              <a:rPr sz="2400" dirty="0"/>
              <a:t>-</a:t>
            </a:r>
          </a:p>
          <a:p>
            <a:pPr>
              <a:defRPr sz="1000"/>
            </a:pPr>
            <a:r>
              <a:rPr sz="2400" dirty="0" err="1"/>
              <a:t>Informationen</a:t>
            </a:r>
            <a:endParaRPr sz="2400" dirty="0"/>
          </a:p>
        </p:txBody>
      </p:sp>
      <p:grpSp>
        <p:nvGrpSpPr>
          <p:cNvPr id="51" name="Sechseck 5">
            <a:extLst>
              <a:ext uri="{FF2B5EF4-FFF2-40B4-BE49-F238E27FC236}">
                <a16:creationId xmlns:a16="http://schemas.microsoft.com/office/drawing/2014/main" id="{572C7BA0-76E3-40A1-BD18-5C5BD2D9327D}"/>
              </a:ext>
            </a:extLst>
          </p:cNvPr>
          <p:cNvGrpSpPr>
            <a:grpSpLocks noChangeAspect="1"/>
          </p:cNvGrpSpPr>
          <p:nvPr/>
        </p:nvGrpSpPr>
        <p:grpSpPr>
          <a:xfrm>
            <a:off x="11791166" y="16924783"/>
            <a:ext cx="2743968" cy="1384993"/>
            <a:chOff x="0" y="-37672"/>
            <a:chExt cx="1744068" cy="880301"/>
          </a:xfrm>
        </p:grpSpPr>
        <p:sp>
          <p:nvSpPr>
            <p:cNvPr id="52" name="Form">
              <a:extLst>
                <a:ext uri="{FF2B5EF4-FFF2-40B4-BE49-F238E27FC236}">
                  <a16:creationId xmlns:a16="http://schemas.microsoft.com/office/drawing/2014/main" id="{93D362EB-4ABD-4B1A-999D-20AD6B77E295}"/>
                </a:ext>
              </a:extLst>
            </p:cNvPr>
            <p:cNvSpPr/>
            <p:nvPr/>
          </p:nvSpPr>
          <p:spPr>
            <a:xfrm>
              <a:off x="0" y="-1"/>
              <a:ext cx="1744068" cy="80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Depthimage to LaserScan2">
              <a:extLst>
                <a:ext uri="{FF2B5EF4-FFF2-40B4-BE49-F238E27FC236}">
                  <a16:creationId xmlns:a16="http://schemas.microsoft.com/office/drawing/2014/main" id="{584AA186-C3BF-42D1-B323-C36D821BB16D}"/>
                </a:ext>
              </a:extLst>
            </p:cNvPr>
            <p:cNvSpPr txBox="1"/>
            <p:nvPr/>
          </p:nvSpPr>
          <p:spPr>
            <a:xfrm>
              <a:off x="212418" y="-37672"/>
              <a:ext cx="1319232" cy="880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/>
                <a:t>Depthimage</a:t>
              </a:r>
              <a:r>
                <a:rPr sz="2800" dirty="0"/>
                <a:t> to </a:t>
              </a:r>
              <a:r>
                <a:rPr sz="2800" dirty="0" err="1"/>
                <a:t>LaserScan</a:t>
              </a:r>
              <a:r>
                <a:rPr lang="de-DE" sz="2800" dirty="0"/>
                <a:t>1</a:t>
              </a:r>
              <a:endParaRPr sz="2800" dirty="0"/>
            </a:p>
          </p:txBody>
        </p:sp>
      </p:grpSp>
      <p:grpSp>
        <p:nvGrpSpPr>
          <p:cNvPr id="54" name="Sechseck 5">
            <a:extLst>
              <a:ext uri="{FF2B5EF4-FFF2-40B4-BE49-F238E27FC236}">
                <a16:creationId xmlns:a16="http://schemas.microsoft.com/office/drawing/2014/main" id="{BA1AC9E9-F90C-4171-94AD-1B721EA838B0}"/>
              </a:ext>
            </a:extLst>
          </p:cNvPr>
          <p:cNvGrpSpPr>
            <a:grpSpLocks noChangeAspect="1"/>
          </p:cNvGrpSpPr>
          <p:nvPr/>
        </p:nvGrpSpPr>
        <p:grpSpPr>
          <a:xfrm>
            <a:off x="11779927" y="20746014"/>
            <a:ext cx="2743968" cy="1266450"/>
            <a:chOff x="-741791" y="1041734"/>
            <a:chExt cx="1744068" cy="804956"/>
          </a:xfrm>
        </p:grpSpPr>
        <p:sp>
          <p:nvSpPr>
            <p:cNvPr id="55" name="Form">
              <a:extLst>
                <a:ext uri="{FF2B5EF4-FFF2-40B4-BE49-F238E27FC236}">
                  <a16:creationId xmlns:a16="http://schemas.microsoft.com/office/drawing/2014/main" id="{C5714BF1-3ABB-48E3-A7DF-8F5A5D9613E4}"/>
                </a:ext>
              </a:extLst>
            </p:cNvPr>
            <p:cNvSpPr/>
            <p:nvPr/>
          </p:nvSpPr>
          <p:spPr>
            <a:xfrm>
              <a:off x="-741791" y="1041734"/>
              <a:ext cx="1744068" cy="80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Depthimage to LaserScan2">
              <a:extLst>
                <a:ext uri="{FF2B5EF4-FFF2-40B4-BE49-F238E27FC236}">
                  <a16:creationId xmlns:a16="http://schemas.microsoft.com/office/drawing/2014/main" id="{C094871C-B239-4211-B422-F85A7D76F5E5}"/>
                </a:ext>
              </a:extLst>
            </p:cNvPr>
            <p:cNvSpPr txBox="1"/>
            <p:nvPr/>
          </p:nvSpPr>
          <p:spPr>
            <a:xfrm>
              <a:off x="-529373" y="1140998"/>
              <a:ext cx="1319232" cy="606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de-DE" sz="2800" dirty="0"/>
                <a:t>Hector Mapping</a:t>
              </a:r>
              <a:endParaRPr sz="2800" dirty="0"/>
            </a:p>
          </p:txBody>
        </p:sp>
      </p:grpSp>
      <p:grpSp>
        <p:nvGrpSpPr>
          <p:cNvPr id="57" name="Sechseck 5">
            <a:extLst>
              <a:ext uri="{FF2B5EF4-FFF2-40B4-BE49-F238E27FC236}">
                <a16:creationId xmlns:a16="http://schemas.microsoft.com/office/drawing/2014/main" id="{6D3AC8C9-442C-4DD2-8C80-DFAD010212CC}"/>
              </a:ext>
            </a:extLst>
          </p:cNvPr>
          <p:cNvGrpSpPr>
            <a:grpSpLocks noChangeAspect="1"/>
          </p:cNvGrpSpPr>
          <p:nvPr/>
        </p:nvGrpSpPr>
        <p:grpSpPr>
          <a:xfrm>
            <a:off x="21639026" y="15715557"/>
            <a:ext cx="2743968" cy="1266450"/>
            <a:chOff x="-741791" y="1041734"/>
            <a:chExt cx="1744068" cy="804956"/>
          </a:xfrm>
        </p:grpSpPr>
        <p:sp>
          <p:nvSpPr>
            <p:cNvPr id="58" name="Form">
              <a:extLst>
                <a:ext uri="{FF2B5EF4-FFF2-40B4-BE49-F238E27FC236}">
                  <a16:creationId xmlns:a16="http://schemas.microsoft.com/office/drawing/2014/main" id="{BA126CEF-D89C-405F-A242-8D604C946CD1}"/>
                </a:ext>
              </a:extLst>
            </p:cNvPr>
            <p:cNvSpPr/>
            <p:nvPr/>
          </p:nvSpPr>
          <p:spPr>
            <a:xfrm>
              <a:off x="-741791" y="1041734"/>
              <a:ext cx="1744068" cy="80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Depthimage to LaserScan2">
              <a:extLst>
                <a:ext uri="{FF2B5EF4-FFF2-40B4-BE49-F238E27FC236}">
                  <a16:creationId xmlns:a16="http://schemas.microsoft.com/office/drawing/2014/main" id="{3CE09745-F4D5-43B8-82DD-5D3AFC67FCA8}"/>
                </a:ext>
              </a:extLst>
            </p:cNvPr>
            <p:cNvSpPr txBox="1"/>
            <p:nvPr/>
          </p:nvSpPr>
          <p:spPr>
            <a:xfrm>
              <a:off x="-529373" y="1277934"/>
              <a:ext cx="1319232" cy="332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de-DE" sz="2800" dirty="0" err="1"/>
                <a:t>Rviz</a:t>
              </a:r>
              <a:endParaRPr sz="2800" dirty="0"/>
            </a:p>
          </p:txBody>
        </p:sp>
      </p:grpSp>
      <p:grpSp>
        <p:nvGrpSpPr>
          <p:cNvPr id="60" name="Sechseck 5">
            <a:extLst>
              <a:ext uri="{FF2B5EF4-FFF2-40B4-BE49-F238E27FC236}">
                <a16:creationId xmlns:a16="http://schemas.microsoft.com/office/drawing/2014/main" id="{3843A9FC-1DC6-49AE-9D47-44A0429855EA}"/>
              </a:ext>
            </a:extLst>
          </p:cNvPr>
          <p:cNvGrpSpPr>
            <a:grpSpLocks noChangeAspect="1"/>
          </p:cNvGrpSpPr>
          <p:nvPr/>
        </p:nvGrpSpPr>
        <p:grpSpPr>
          <a:xfrm>
            <a:off x="21639026" y="22307242"/>
            <a:ext cx="2743968" cy="1266450"/>
            <a:chOff x="-741791" y="1041734"/>
            <a:chExt cx="1744068" cy="804956"/>
          </a:xfrm>
        </p:grpSpPr>
        <p:sp>
          <p:nvSpPr>
            <p:cNvPr id="61" name="Form">
              <a:extLst>
                <a:ext uri="{FF2B5EF4-FFF2-40B4-BE49-F238E27FC236}">
                  <a16:creationId xmlns:a16="http://schemas.microsoft.com/office/drawing/2014/main" id="{21D6B7A2-A995-43DE-8958-812C8DD4DB3E}"/>
                </a:ext>
              </a:extLst>
            </p:cNvPr>
            <p:cNvSpPr/>
            <p:nvPr/>
          </p:nvSpPr>
          <p:spPr>
            <a:xfrm>
              <a:off x="-741791" y="1041734"/>
              <a:ext cx="1744068" cy="80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2" name="Depthimage to LaserScan2">
              <a:extLst>
                <a:ext uri="{FF2B5EF4-FFF2-40B4-BE49-F238E27FC236}">
                  <a16:creationId xmlns:a16="http://schemas.microsoft.com/office/drawing/2014/main" id="{3C6E1A66-015F-47AF-8D2C-43E933241057}"/>
                </a:ext>
              </a:extLst>
            </p:cNvPr>
            <p:cNvSpPr txBox="1"/>
            <p:nvPr/>
          </p:nvSpPr>
          <p:spPr>
            <a:xfrm>
              <a:off x="-529373" y="1277934"/>
              <a:ext cx="1319232" cy="332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de-DE" sz="2800" dirty="0" err="1"/>
                <a:t>Explore</a:t>
              </a:r>
              <a:r>
                <a:rPr lang="de-DE" sz="2800" dirty="0"/>
                <a:t>-Lite</a:t>
              </a:r>
              <a:endParaRPr sz="2800" dirty="0"/>
            </a:p>
          </p:txBody>
        </p:sp>
      </p:grpSp>
      <p:grpSp>
        <p:nvGrpSpPr>
          <p:cNvPr id="63" name="Sechseck 5">
            <a:extLst>
              <a:ext uri="{FF2B5EF4-FFF2-40B4-BE49-F238E27FC236}">
                <a16:creationId xmlns:a16="http://schemas.microsoft.com/office/drawing/2014/main" id="{EBA31750-3367-4D05-A534-7CA9EC9B027D}"/>
              </a:ext>
            </a:extLst>
          </p:cNvPr>
          <p:cNvGrpSpPr>
            <a:grpSpLocks noChangeAspect="1"/>
          </p:cNvGrpSpPr>
          <p:nvPr/>
        </p:nvGrpSpPr>
        <p:grpSpPr>
          <a:xfrm>
            <a:off x="21639026" y="18864822"/>
            <a:ext cx="2743968" cy="1266450"/>
            <a:chOff x="-741791" y="1041734"/>
            <a:chExt cx="1744068" cy="804956"/>
          </a:xfrm>
        </p:grpSpPr>
        <p:sp>
          <p:nvSpPr>
            <p:cNvPr id="64" name="Form">
              <a:extLst>
                <a:ext uri="{FF2B5EF4-FFF2-40B4-BE49-F238E27FC236}">
                  <a16:creationId xmlns:a16="http://schemas.microsoft.com/office/drawing/2014/main" id="{4F785D4B-6BBC-41BE-B728-AD1925AC7D39}"/>
                </a:ext>
              </a:extLst>
            </p:cNvPr>
            <p:cNvSpPr/>
            <p:nvPr/>
          </p:nvSpPr>
          <p:spPr>
            <a:xfrm>
              <a:off x="-741791" y="1041734"/>
              <a:ext cx="1744068" cy="80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Depthimage to LaserScan2">
              <a:extLst>
                <a:ext uri="{FF2B5EF4-FFF2-40B4-BE49-F238E27FC236}">
                  <a16:creationId xmlns:a16="http://schemas.microsoft.com/office/drawing/2014/main" id="{89045D4F-9EFB-4EFA-9D75-21E6FD5B4D14}"/>
                </a:ext>
              </a:extLst>
            </p:cNvPr>
            <p:cNvSpPr txBox="1"/>
            <p:nvPr/>
          </p:nvSpPr>
          <p:spPr>
            <a:xfrm>
              <a:off x="-529373" y="1277934"/>
              <a:ext cx="1319232" cy="332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de-DE" sz="2800" dirty="0"/>
                <a:t>Move Base</a:t>
              </a:r>
              <a:endParaRPr sz="2800" dirty="0"/>
            </a:p>
          </p:txBody>
        </p:sp>
      </p:grp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24D8FAAA-94F2-4AAF-8E3E-B7FD599BA482}"/>
              </a:ext>
            </a:extLst>
          </p:cNvPr>
          <p:cNvCxnSpPr>
            <a:cxnSpLocks/>
          </p:cNvCxnSpPr>
          <p:nvPr/>
        </p:nvCxnSpPr>
        <p:spPr>
          <a:xfrm flipV="1">
            <a:off x="14256996" y="16344411"/>
            <a:ext cx="7391987" cy="4401604"/>
          </a:xfrm>
          <a:prstGeom prst="bentConnector3">
            <a:avLst>
              <a:gd name="adj1" fmla="val 52749"/>
            </a:avLst>
          </a:prstGeom>
          <a:noFill/>
          <a:ln w="38100" cap="flat">
            <a:solidFill>
              <a:schemeClr val="accent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5356372E-684C-4EB6-8EE5-583EB413B16B}"/>
              </a:ext>
            </a:extLst>
          </p:cNvPr>
          <p:cNvCxnSpPr>
            <a:cxnSpLocks/>
          </p:cNvCxnSpPr>
          <p:nvPr/>
        </p:nvCxnSpPr>
        <p:spPr>
          <a:xfrm>
            <a:off x="14551415" y="17613401"/>
            <a:ext cx="7421811" cy="1220706"/>
          </a:xfrm>
          <a:prstGeom prst="bentConnector3">
            <a:avLst>
              <a:gd name="adj1" fmla="val 99966"/>
            </a:avLst>
          </a:prstGeom>
          <a:noFill/>
          <a:ln w="38100" cap="flat">
            <a:solidFill>
              <a:schemeClr val="accent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Systemtechnik Labor</dc:creator>
  <cp:lastModifiedBy>Giuliano 'Giulli' Montorio</cp:lastModifiedBy>
  <cp:revision>6</cp:revision>
  <dcterms:modified xsi:type="dcterms:W3CDTF">2019-01-24T09:05:18Z</dcterms:modified>
</cp:coreProperties>
</file>