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5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pieren"/>
          <p:cNvGrpSpPr/>
          <p:nvPr/>
        </p:nvGrpSpPr>
        <p:grpSpPr>
          <a:xfrm>
            <a:off x="-2996047" y="-3002"/>
            <a:ext cx="18310735" cy="11069252"/>
            <a:chOff x="0" y="0"/>
            <a:chExt cx="18310733" cy="11069251"/>
          </a:xfrm>
        </p:grpSpPr>
        <p:pic>
          <p:nvPicPr>
            <p:cNvPr id="119" name="bild_ralf.jpg" descr="bild_ralf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02303" y="0"/>
              <a:ext cx="13017687" cy="97632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match1.png" descr="match1.png"/>
            <p:cNvPicPr>
              <a:picLocks noChangeAspect="1"/>
            </p:cNvPicPr>
            <p:nvPr/>
          </p:nvPicPr>
          <p:blipFill>
            <a:blip r:embed="rId3">
              <a:alphaModFix amt="44547"/>
              <a:extLst/>
            </a:blip>
            <a:srcRect/>
            <a:stretch>
              <a:fillRect/>
            </a:stretch>
          </p:blipFill>
          <p:spPr>
            <a:xfrm rot="21420000">
              <a:off x="211418" y="2059319"/>
              <a:ext cx="17887898" cy="85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2</cp:revision>
  <dcterms:modified xsi:type="dcterms:W3CDTF">2019-02-06T09:47:09Z</dcterms:modified>
</cp:coreProperties>
</file>