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no 'Giulli' Montorio" initials="G'M" lastIdx="1" clrIdx="0">
    <p:extLst>
      <p:ext uri="{19B8F6BF-5375-455C-9EA6-DF929625EA0E}">
        <p15:presenceInfo xmlns:p15="http://schemas.microsoft.com/office/powerpoint/2012/main" userId="71a188040e8cb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9A860-0ECF-4072-99A2-A952ECEB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CDE68-2D15-45F5-BF2F-9B8D46D74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87064-DF97-4F5D-BDAD-699D689A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6650F-6358-4C81-BD12-1111D9DB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22A3C-7308-4D37-882A-103F0021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DE472-4CE2-4B59-8A62-E526C191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E686C-BECC-40DE-80A1-3B8BF252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28C78-3926-411C-9DDA-DEED861E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F4D9D-AFB0-4ECE-ACFE-B935A3E7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A37AC-8378-4A72-A81C-2794C9E9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8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CCEB7F-30C2-4C40-979F-8EE704D19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939804-6445-46C9-A31B-3AEDA304F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E54E5-0D18-473A-9B69-1E24941C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1480A-CF8A-4E4B-915B-AB22D5CD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7BB6D-48C6-4166-B5EC-B51353E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8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8C99-E1B0-4A06-952A-AA805779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CDAE7-0696-4C87-BD09-C3071552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5132F6-1D1A-4DE6-AD17-0591D5BA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D3A47-2250-4281-A177-3C6153E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2CC950-BD1A-4160-A2D9-ED28F46B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4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952E3-39D8-4809-BFA6-AC1E8799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4EE48-FC63-4CBC-8893-BF461A2B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DE2BB-84CB-4DE6-9D48-3018CC9E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337DC-91E9-4B4F-AA70-0AE8EF12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2A6EDB-F177-48DE-9F64-A3555C30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2E2A7-07CA-476C-89CE-83AD8DCE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42C8C-E415-4740-868D-BB0C34D60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3757AF-9E87-4684-A761-D51675C0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37167-D293-4428-A2A5-9EAB3B9F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3331F2-BEF4-46DD-94B5-082E4823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1BA36-846F-45C6-AF27-D5C0934E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4918D-29FD-4AC5-8F64-E39125C4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B9F41-45E5-40E5-9AA2-1496B46C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FD5D55-8CC3-4D0F-ADBB-20AA738D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E4F7E1-CC47-48F1-B2C4-F1DECA04D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646F83-C6C2-4EBC-843C-ED48E1E4D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AB7DAE-B4C4-450D-A3EB-0251B094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DFA2F6-1B3A-425A-9368-42530A29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1F38EB-CEC2-43F0-81AF-921A621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00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33D44-0ED0-42FE-AC3E-BB094460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A46082-F283-4E02-A155-2C538676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5D0CBD-9992-4CEF-83E6-0D37DA56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4151C9-E77A-4A84-9B93-1FEA8D9B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00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25CD7D-4F59-4556-AC81-793D14F3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B75B92-80B3-425D-A01D-65FB025E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A9A35A-A6A5-45A4-A7B0-10ACD3EA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59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EF9EA-1689-48A8-B0AD-00A6470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C1A39-226D-43F4-88D8-68A27A0B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0B289-72FA-45EB-A007-4A2232F9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4BB4E-0A14-4B2A-8C31-19B79F6E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396A23-4AF6-49D1-B160-575D66DC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2E7B8-EE2A-4C71-8DFE-2F3DD87E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E0CE-6BEC-4B89-8380-8E4A46DF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69FFEA-5A99-482D-9E01-CD664CFE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F4E3B-852D-486E-A9F4-DEEF48BE5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3294C7-FE2B-46C0-8194-9CE69467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65DCCF-71B4-47A5-B038-777F3D94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CD0D0-4A41-4133-81A9-9B392FE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BBEB8E-8E87-4F97-BC7A-B4DC37E2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22EF7-72AE-44FB-AB70-E894F2BE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6959D-E3C1-4ECD-908F-1D01F4C08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420-65E1-4E0C-A3BE-19186E1000D3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F412D-34E6-4F91-BEBE-AA00A97AA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282AE-C65B-4E13-A1A1-B2232993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197E-9403-4D96-B25D-6359C2E19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89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7B8B1AB-81D5-404D-8A5C-C70C0C0509E6}"/>
              </a:ext>
            </a:extLst>
          </p:cNvPr>
          <p:cNvGrpSpPr>
            <a:grpSpLocks noChangeAspect="1"/>
          </p:cNvGrpSpPr>
          <p:nvPr/>
        </p:nvGrpSpPr>
        <p:grpSpPr>
          <a:xfrm>
            <a:off x="116998" y="235208"/>
            <a:ext cx="11958004" cy="6387583"/>
            <a:chOff x="1404549" y="803305"/>
            <a:chExt cx="9382902" cy="501204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5F4E958-B04D-4C1E-AF47-A3DDD92FB6E6}"/>
                </a:ext>
              </a:extLst>
            </p:cNvPr>
            <p:cNvSpPr/>
            <p:nvPr/>
          </p:nvSpPr>
          <p:spPr>
            <a:xfrm>
              <a:off x="5070505" y="803305"/>
              <a:ext cx="2050990" cy="863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ROS-Master</a:t>
              </a:r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6B41DA6D-F18F-45B9-B8AE-2258A3F3A2B7}"/>
                </a:ext>
              </a:extLst>
            </p:cNvPr>
            <p:cNvSpPr/>
            <p:nvPr/>
          </p:nvSpPr>
          <p:spPr>
            <a:xfrm>
              <a:off x="1404549" y="4375351"/>
              <a:ext cx="1440000" cy="144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Knoten 1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37427B98-C92C-4A26-9EFF-3FCE6E598D7A}"/>
                </a:ext>
              </a:extLst>
            </p:cNvPr>
            <p:cNvSpPr/>
            <p:nvPr/>
          </p:nvSpPr>
          <p:spPr>
            <a:xfrm>
              <a:off x="5376000" y="4375351"/>
              <a:ext cx="1440000" cy="144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Knoten 2</a:t>
              </a: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42E30969-EA7F-47FA-B6BA-ADFBAFF80230}"/>
                </a:ext>
              </a:extLst>
            </p:cNvPr>
            <p:cNvSpPr/>
            <p:nvPr/>
          </p:nvSpPr>
          <p:spPr>
            <a:xfrm>
              <a:off x="9347451" y="4375351"/>
              <a:ext cx="1440000" cy="144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Knoten n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8008DB1D-5798-4A9C-BB10-7C43A08AC93A}"/>
                </a:ext>
              </a:extLst>
            </p:cNvPr>
            <p:cNvCxnSpPr>
              <a:cxnSpLocks/>
              <a:stCxn id="7" idx="7"/>
              <a:endCxn id="16" idx="2"/>
            </p:cNvCxnSpPr>
            <p:nvPr/>
          </p:nvCxnSpPr>
          <p:spPr>
            <a:xfrm flipV="1">
              <a:off x="6605117" y="3452452"/>
              <a:ext cx="544415" cy="1133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echseck 13">
              <a:extLst>
                <a:ext uri="{FF2B5EF4-FFF2-40B4-BE49-F238E27FC236}">
                  <a16:creationId xmlns:a16="http://schemas.microsoft.com/office/drawing/2014/main" id="{A82ACE05-B73D-4620-A865-49F6141AF0B3}"/>
                </a:ext>
              </a:extLst>
            </p:cNvPr>
            <p:cNvSpPr/>
            <p:nvPr/>
          </p:nvSpPr>
          <p:spPr>
            <a:xfrm>
              <a:off x="3098250" y="2590277"/>
              <a:ext cx="2160000" cy="86312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Topic 1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/top1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Beispiel1.msg</a:t>
              </a:r>
            </a:p>
          </p:txBody>
        </p:sp>
        <p:sp>
          <p:nvSpPr>
            <p:cNvPr id="16" name="Sechseck 15">
              <a:extLst>
                <a:ext uri="{FF2B5EF4-FFF2-40B4-BE49-F238E27FC236}">
                  <a16:creationId xmlns:a16="http://schemas.microsoft.com/office/drawing/2014/main" id="{C71DD3AB-0385-4452-98A5-17977050EA4B}"/>
                </a:ext>
              </a:extLst>
            </p:cNvPr>
            <p:cNvSpPr/>
            <p:nvPr/>
          </p:nvSpPr>
          <p:spPr>
            <a:xfrm>
              <a:off x="6933751" y="2589327"/>
              <a:ext cx="2160000" cy="863125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/top2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Beispiel2.msg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F6DE182-D35E-494D-933C-4F496F1B0A4F}"/>
                </a:ext>
              </a:extLst>
            </p:cNvPr>
            <p:cNvCxnSpPr>
              <a:cxnSpLocks/>
              <a:stCxn id="6" idx="7"/>
              <a:endCxn id="14" idx="2"/>
            </p:cNvCxnSpPr>
            <p:nvPr/>
          </p:nvCxnSpPr>
          <p:spPr>
            <a:xfrm flipV="1">
              <a:off x="2633666" y="3453402"/>
              <a:ext cx="680365" cy="1132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532D4DDC-2447-4416-B25C-67331E5E6306}"/>
                </a:ext>
              </a:extLst>
            </p:cNvPr>
            <p:cNvCxnSpPr>
              <a:cxnSpLocks/>
              <a:stCxn id="14" idx="1"/>
              <a:endCxn id="7" idx="1"/>
            </p:cNvCxnSpPr>
            <p:nvPr/>
          </p:nvCxnSpPr>
          <p:spPr>
            <a:xfrm>
              <a:off x="5042469" y="3453402"/>
              <a:ext cx="544414" cy="1132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C7DE89-41DA-45A8-80BA-7DBFB33A8739}"/>
                </a:ext>
              </a:extLst>
            </p:cNvPr>
            <p:cNvCxnSpPr>
              <a:cxnSpLocks/>
              <a:stCxn id="16" idx="1"/>
              <a:endCxn id="8" idx="1"/>
            </p:cNvCxnSpPr>
            <p:nvPr/>
          </p:nvCxnSpPr>
          <p:spPr>
            <a:xfrm>
              <a:off x="8877970" y="3452452"/>
              <a:ext cx="680364" cy="1133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BFF3F71E-12D9-4374-9117-4B2B4D8735ED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096000" y="1666430"/>
              <a:ext cx="0" cy="27089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C839005-32B9-4F89-A02F-F082D144C8AF}"/>
                </a:ext>
              </a:extLst>
            </p:cNvPr>
            <p:cNvSpPr txBox="1"/>
            <p:nvPr/>
          </p:nvSpPr>
          <p:spPr>
            <a:xfrm>
              <a:off x="7375601" y="865253"/>
              <a:ext cx="143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Registrierung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E902D6B-7BFB-4698-A47C-1AF47EB74FBD}"/>
                </a:ext>
              </a:extLst>
            </p:cNvPr>
            <p:cNvSpPr txBox="1"/>
            <p:nvPr/>
          </p:nvSpPr>
          <p:spPr>
            <a:xfrm>
              <a:off x="3391156" y="865253"/>
              <a:ext cx="145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Registrierung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9168721-3133-4A90-817A-A88030D797E0}"/>
                </a:ext>
              </a:extLst>
            </p:cNvPr>
            <p:cNvSpPr txBox="1"/>
            <p:nvPr/>
          </p:nvSpPr>
          <p:spPr>
            <a:xfrm>
              <a:off x="6151003" y="1821257"/>
              <a:ext cx="143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Registrierung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A6AB203-C0BF-4BE9-8701-E9A4E0DFDBC5}"/>
                </a:ext>
              </a:extLst>
            </p:cNvPr>
            <p:cNvSpPr txBox="1"/>
            <p:nvPr/>
          </p:nvSpPr>
          <p:spPr>
            <a:xfrm>
              <a:off x="3188415" y="3511489"/>
              <a:ext cx="179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Veröffentlichung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66C963F4-D747-4B43-85B1-7886CFF3B377}"/>
                </a:ext>
              </a:extLst>
            </p:cNvPr>
            <p:cNvSpPr txBox="1"/>
            <p:nvPr/>
          </p:nvSpPr>
          <p:spPr>
            <a:xfrm>
              <a:off x="4145950" y="4312383"/>
              <a:ext cx="1432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Abonnement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821D9EC-A047-4728-A93E-CDEDEE7631B1}"/>
                </a:ext>
              </a:extLst>
            </p:cNvPr>
            <p:cNvSpPr txBox="1"/>
            <p:nvPr/>
          </p:nvSpPr>
          <p:spPr>
            <a:xfrm>
              <a:off x="7043069" y="3525577"/>
              <a:ext cx="179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Veröffentlichung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AA4DD02-2758-45AC-BC82-4938A1CB1AA9}"/>
                </a:ext>
              </a:extLst>
            </p:cNvPr>
            <p:cNvSpPr txBox="1"/>
            <p:nvPr/>
          </p:nvSpPr>
          <p:spPr>
            <a:xfrm>
              <a:off x="8110140" y="4295356"/>
              <a:ext cx="1447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Abonnement</a:t>
              </a:r>
            </a:p>
          </p:txBody>
        </p:sp>
        <p:cxnSp>
          <p:nvCxnSpPr>
            <p:cNvPr id="77" name="Verbinder: gewinkelt 76">
              <a:extLst>
                <a:ext uri="{FF2B5EF4-FFF2-40B4-BE49-F238E27FC236}">
                  <a16:creationId xmlns:a16="http://schemas.microsoft.com/office/drawing/2014/main" id="{0FC3E600-F434-47EF-B522-7459BBF16E17}"/>
                </a:ext>
              </a:extLst>
            </p:cNvPr>
            <p:cNvCxnSpPr>
              <a:cxnSpLocks/>
              <a:stCxn id="4" idx="1"/>
              <a:endCxn id="6" idx="0"/>
            </p:cNvCxnSpPr>
            <p:nvPr/>
          </p:nvCxnSpPr>
          <p:spPr>
            <a:xfrm rot="10800000" flipV="1">
              <a:off x="2124549" y="1234867"/>
              <a:ext cx="2945956" cy="3140483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Verbinder: gewinkelt 79">
              <a:extLst>
                <a:ext uri="{FF2B5EF4-FFF2-40B4-BE49-F238E27FC236}">
                  <a16:creationId xmlns:a16="http://schemas.microsoft.com/office/drawing/2014/main" id="{FBA18717-AE2A-4ED9-A812-BC150D2872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7121495" y="1234868"/>
              <a:ext cx="2945956" cy="3140483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18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13</cp:revision>
  <dcterms:created xsi:type="dcterms:W3CDTF">2019-01-16T13:26:22Z</dcterms:created>
  <dcterms:modified xsi:type="dcterms:W3CDTF">2019-02-06T09:46:58Z</dcterms:modified>
</cp:coreProperties>
</file>