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slideLayouts/slideLayout20.xml" ContentType="application/vnd.openxmlformats-officedocument.presentationml.slideLayout+xml"/>
  <Override PartName="/ppt/theme/theme7.xml" ContentType="application/vnd.openxmlformats-officedocument.theme+xml"/>
  <Override PartName="/ppt/slideLayouts/slideLayout21.xml" ContentType="application/vnd.openxmlformats-officedocument.presentationml.slideLayout+xml"/>
  <Override PartName="/ppt/theme/theme8.xml" ContentType="application/vnd.openxmlformats-officedocument.theme+xml"/>
  <Override PartName="/ppt/slideLayouts/slideLayout22.xml" ContentType="application/vnd.openxmlformats-officedocument.presentationml.slideLayout+xml"/>
  <Override PartName="/ppt/theme/theme9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0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1.xml" ContentType="application/vnd.openxmlformats-officedocument.theme+xml"/>
  <Override PartName="/ppt/slideLayouts/slideLayout27.xml" ContentType="application/vnd.openxmlformats-officedocument.presentationml.slideLayout+xml"/>
  <Override PartName="/ppt/theme/theme12.xml" ContentType="application/vnd.openxmlformats-officedocument.theme+xml"/>
  <Override PartName="/ppt/slideLayouts/slideLayout28.xml" ContentType="application/vnd.openxmlformats-officedocument.presentationml.slideLayout+xml"/>
  <Override PartName="/ppt/theme/theme1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4.xml" ContentType="application/vnd.openxmlformats-officedocument.theme+xml"/>
  <Override PartName="/ppt/slideLayouts/slideLayout32.xml" ContentType="application/vnd.openxmlformats-officedocument.presentationml.slideLayout+xml"/>
  <Override PartName="/ppt/theme/theme15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75" r:id="rId3"/>
    <p:sldMasterId id="2147483677" r:id="rId4"/>
    <p:sldMasterId id="2147483679" r:id="rId5"/>
    <p:sldMasterId id="2147483681" r:id="rId6"/>
    <p:sldMasterId id="2147483683" r:id="rId7"/>
    <p:sldMasterId id="2147483685" r:id="rId8"/>
    <p:sldMasterId id="2147483687" r:id="rId9"/>
    <p:sldMasterId id="2147483689" r:id="rId10"/>
    <p:sldMasterId id="2147483691" r:id="rId11"/>
    <p:sldMasterId id="2147483693" r:id="rId12"/>
    <p:sldMasterId id="2147483695" r:id="rId13"/>
    <p:sldMasterId id="2147483697" r:id="rId14"/>
    <p:sldMasterId id="2147483699" r:id="rId15"/>
    <p:sldMasterId id="2147483803" r:id="rId16"/>
  </p:sldMasterIdLst>
  <p:sldIdLst>
    <p:sldId id="256" r:id="rId17"/>
    <p:sldId id="257" r:id="rId18"/>
    <p:sldId id="258" r:id="rId19"/>
    <p:sldId id="261" r:id="rId20"/>
    <p:sldId id="262" r:id="rId21"/>
    <p:sldId id="263" r:id="rId22"/>
    <p:sldId id="264" r:id="rId23"/>
    <p:sldId id="269" r:id="rId24"/>
    <p:sldId id="268" r:id="rId25"/>
    <p:sldId id="265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DF5B-93C1-4D93-9FE8-2183874B2728}" type="datetimeFigureOut">
              <a:rPr lang="pt-BR" smtClean="0"/>
              <a:t>15/12/2011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0E82-2B3A-46C5-A7F3-88C19CC6F8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E042-DBAA-4110-8CD7-C8E0EBF9B1B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352C-5E63-442D-BE51-864CE1E3935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E042-DBAA-4110-8CD7-C8E0EBF9B1B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352C-5E63-442D-BE51-864CE1E39356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DF5B-93C1-4D93-9FE8-2183874B2728}" type="datetimeFigureOut">
              <a:rPr lang="pt-BR" smtClean="0"/>
              <a:t>15/12/2011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0E82-2B3A-46C5-A7F3-88C19CC6F8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EC73-49AA-45BC-B16C-50B32D0D6DD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040C-D3B1-42F1-A452-9128C48DC3A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FDB0C2-1F3D-4594-BC97-D21C5CE96C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8A5C28-A9AF-48F7-A492-117CD84F55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B0C2-1F3D-4594-BC97-D21C5CE96C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B0C2-1F3D-4594-BC97-D21C5CE96C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B0C2-1F3D-4594-BC97-D21C5CE96C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B0C2-1F3D-4594-BC97-D21C5CE96C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B0C2-1F3D-4594-BC97-D21C5CE96C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B0C2-1F3D-4594-BC97-D21C5CE96C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B0C2-1F3D-4594-BC97-D21C5CE96C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B0C2-1F3D-4594-BC97-D21C5CE96C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B0C2-1F3D-4594-BC97-D21C5CE96C4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05EF-6168-407F-8025-E41839E1250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7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8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32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1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DDF5B-93C1-4D93-9FE8-2183874B2728}" type="datetimeFigureOut">
              <a:rPr lang="pt-BR" smtClean="0"/>
              <a:t>15/12/2011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0E82-2B3A-46C5-A7F3-88C19CC6F8B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801" r:id="rId2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802" r:id="rId2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BEC73-49AA-45BC-B16C-50B32D0D6DD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040C-D3B1-42F1-A452-9128C48DC3A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99" r:id="rId2"/>
    <p:sldLayoutId id="214748380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98DDF5B-93C1-4D93-9FE8-2183874B2728}" type="datetimeFigureOut">
              <a:rPr lang="pt-BR" smtClean="0"/>
              <a:t>15/12/2011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D1E0E82-2B3A-46C5-A7F3-88C19CC6F8B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F05EF-6168-407F-8025-E41839E12504}" type="datetimeFigureOut">
              <a:rPr lang="en-US" smtClean="0"/>
              <a:pPr/>
              <a:t>12/15/2011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C692C-4F2D-45F6-A9A8-8A3A8FE2780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BEC73-49AA-45BC-B16C-50B32D0D6DD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040C-D3B1-42F1-A452-9128C48DC3A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0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C7614-15A9-43A8-9E98-106A33ED6C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3CB9-049B-4F4F-82D1-8A95299C975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70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0544" y="692696"/>
            <a:ext cx="8062912" cy="1470025"/>
          </a:xfrm>
        </p:spPr>
        <p:txBody>
          <a:bodyPr>
            <a:noAutofit/>
          </a:bodyPr>
          <a:lstStyle/>
          <a:p>
            <a:r>
              <a:rPr lang="pt-BR" sz="2400" b="1" dirty="0"/>
              <a:t>Universidade da Região da Campanha</a:t>
            </a:r>
            <a:br>
              <a:rPr lang="pt-BR" sz="2400" b="1" dirty="0"/>
            </a:br>
            <a:r>
              <a:rPr lang="pt-BR" sz="2400" b="1" dirty="0"/>
              <a:t>Campus Universitário de Sant’Ana do Livramento</a:t>
            </a:r>
            <a:br>
              <a:rPr lang="pt-BR" sz="2400" b="1" dirty="0"/>
            </a:br>
            <a:r>
              <a:rPr lang="pt-BR" sz="2400" b="1" dirty="0"/>
              <a:t>Centro de Ciências da Economia e Informática</a:t>
            </a:r>
            <a:br>
              <a:rPr lang="pt-BR" sz="2400" b="1" dirty="0"/>
            </a:br>
            <a:r>
              <a:rPr lang="pt-BR" sz="2400" b="1" dirty="0"/>
              <a:t>Curso de Informática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544" y="3933056"/>
            <a:ext cx="8062912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b="1" dirty="0" smtClean="0"/>
              <a:t>Giulliano G. Pivetta</a:t>
            </a:r>
          </a:p>
          <a:p>
            <a:pPr algn="ctr"/>
            <a:endParaRPr lang="pt-BR" b="1" dirty="0"/>
          </a:p>
          <a:p>
            <a:pPr algn="ctr"/>
            <a:endParaRPr lang="pt-BR" b="1" dirty="0" smtClean="0"/>
          </a:p>
          <a:p>
            <a:pPr algn="ctr"/>
            <a:r>
              <a:rPr lang="pt-BR" b="1" dirty="0" smtClean="0"/>
              <a:t>Orientador: Eduardo Bueno Simões Pires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55391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Desenvolver um software para gerenciar um apiário é um desafio enorme, exigindo um estudo aprofundado do conteúdo e das ferramentas de desenvolvimento, para poder gerar o máximo de desempenho para o apicultor. O sistema foi desenvolvido com uma interface simples e fácil utilização, sem exigir conhecimentos avançados do usuário. Com uma maior utilização do software serão futuramente adicionadas novas funções para facilitar e complementar ainda mais o trabalho dos apicultores.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869" y="570156"/>
            <a:ext cx="7756263" cy="1054250"/>
          </a:xfrm>
        </p:spPr>
        <p:txBody>
          <a:bodyPr/>
          <a:lstStyle/>
          <a:p>
            <a:r>
              <a:rPr lang="pt-BR" b="1" dirty="0" smtClean="0">
                <a:effectLst/>
              </a:rPr>
              <a:t>CONCLUSÃO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17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SIGAP – Sistema Gerenciador de Apiários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99032"/>
          </a:xfrm>
        </p:spPr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pic>
        <p:nvPicPr>
          <p:cNvPr id="4" name="Imagem 3" descr="SIGA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083530"/>
            <a:ext cx="4248472" cy="341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6908" indent="-342900"/>
            <a:r>
              <a:rPr lang="pt-BR" dirty="0" smtClean="0"/>
              <a:t>Apicultura é um ramo da zootecnia</a:t>
            </a:r>
          </a:p>
          <a:p>
            <a:pPr marL="406908" indent="-342900"/>
            <a:r>
              <a:rPr lang="pt-BR" dirty="0" smtClean="0"/>
              <a:t>Na Apicultura moderna usa-se uma colmeia padrão desenvolvida em pesquisas cientificas.</a:t>
            </a:r>
          </a:p>
          <a:p>
            <a:pPr marL="406908" indent="-342900"/>
            <a:r>
              <a:rPr lang="pt-BR" dirty="0" smtClean="0"/>
              <a:t>Apiário x Colmeia</a:t>
            </a:r>
          </a:p>
          <a:p>
            <a:pPr marL="406908" indent="-342900"/>
            <a:r>
              <a:rPr lang="pt-BR" dirty="0" smtClean="0"/>
              <a:t>Produtos </a:t>
            </a:r>
          </a:p>
          <a:p>
            <a:pPr marL="406908" indent="-342900"/>
            <a:r>
              <a:rPr lang="pt-BR" dirty="0" smtClean="0"/>
              <a:t>Um apiário exige diversos cuidados</a:t>
            </a:r>
          </a:p>
          <a:p>
            <a:pPr marL="406908" indent="-342900"/>
            <a:r>
              <a:rPr lang="pt-BR" dirty="0" smtClean="0"/>
              <a:t>Apicultura no brasil</a:t>
            </a:r>
          </a:p>
          <a:p>
            <a:pPr marL="406908" indent="-342900"/>
            <a:r>
              <a:rPr lang="pt-BR" dirty="0" smtClean="0"/>
              <a:t>Sistema Gerenciador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99032"/>
          </a:xfrm>
        </p:spPr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9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Concluir o curso de Informática</a:t>
            </a:r>
          </a:p>
          <a:p>
            <a:pPr algn="just"/>
            <a:r>
              <a:rPr lang="pt-BR" dirty="0" smtClean="0"/>
              <a:t>Otimizar a forma de gerenciamento dos apiários pelos apicultores</a:t>
            </a:r>
          </a:p>
          <a:p>
            <a:pPr algn="just"/>
            <a:r>
              <a:rPr lang="pt-BR" dirty="0" smtClean="0"/>
              <a:t>Aproveitar as tecnologias disponíveis para melhorar o cuidado dos apiários, reduzindo custos com outros materiais.</a:t>
            </a:r>
          </a:p>
          <a:p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869" y="570156"/>
            <a:ext cx="7756263" cy="1054250"/>
          </a:xfrm>
        </p:spPr>
        <p:txBody>
          <a:bodyPr/>
          <a:lstStyle/>
          <a:p>
            <a:pPr algn="ctr"/>
            <a:r>
              <a:rPr lang="pt-BR" dirty="0" smtClean="0"/>
              <a:t>MOTIVAÇÃO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64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200" dirty="0" smtClean="0"/>
              <a:t>Buscar </a:t>
            </a:r>
            <a:r>
              <a:rPr lang="pt-BR" sz="3200" dirty="0"/>
              <a:t>melhorar a forma no qual meu avô gerencia seus apiários, facilitando o armazenamento e consulta de informações sobre suas colmeias, colheitas, revisões e equipamentos.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869" y="570156"/>
            <a:ext cx="7756263" cy="1054250"/>
          </a:xfrm>
        </p:spPr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60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Este trabalho tem por objetivo facilitar </a:t>
            </a:r>
            <a:r>
              <a:rPr lang="pt-BR" dirty="0" smtClean="0"/>
              <a:t>o controle</a:t>
            </a:r>
            <a:r>
              <a:rPr lang="pt-BR" dirty="0" smtClean="0"/>
              <a:t> </a:t>
            </a:r>
            <a:r>
              <a:rPr lang="pt-BR" dirty="0"/>
              <a:t>e manutenção de apiários por meio de um software com banco de dados, no qual irá ajudar o apicultor no momento de registrar e pesquisar suas informações sobre determinados apiários e colmeias, aumentando sua produtividade e reduzir o tempo que o apicultor gasta em recolher determinada informação.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r>
              <a:rPr lang="pt-BR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pt-BR" dirty="0" smtClean="0"/>
              <a:t>GERAL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5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4008" indent="0" algn="just">
              <a:buNone/>
            </a:pPr>
            <a:r>
              <a:rPr lang="pt-BR" dirty="0"/>
              <a:t>Para a realização deste trabalho foi necessário completar os seguintes objetivos</a:t>
            </a:r>
          </a:p>
          <a:p>
            <a:pPr marL="64008" indent="0" algn="just">
              <a:buNone/>
            </a:pPr>
            <a:r>
              <a:rPr lang="pt-BR" dirty="0"/>
              <a:t> </a:t>
            </a:r>
          </a:p>
          <a:p>
            <a:pPr lvl="0" algn="just"/>
            <a:r>
              <a:rPr lang="pt-BR" dirty="0"/>
              <a:t>O funcionamento de um apiário, desde sua criação ate o momento de extração do mel e seus derivados e ser preparado para a venda. </a:t>
            </a:r>
          </a:p>
          <a:p>
            <a:pPr lvl="0" algn="just"/>
            <a:r>
              <a:rPr lang="pt-BR" dirty="0"/>
              <a:t>Levantamento das necessidades a serem cumpridas pelo software para o apicultor</a:t>
            </a:r>
          </a:p>
          <a:p>
            <a:pPr lvl="0" algn="just"/>
            <a:r>
              <a:rPr lang="pt-BR" dirty="0"/>
              <a:t>Estudo das Ferramentas Delphi7 e MySql.</a:t>
            </a:r>
          </a:p>
          <a:p>
            <a:pPr lvl="0" algn="just"/>
            <a:r>
              <a:rPr lang="pt-BR" dirty="0"/>
              <a:t>Modelagem o banco de dados</a:t>
            </a:r>
          </a:p>
          <a:p>
            <a:pPr lvl="0" algn="just"/>
            <a:r>
              <a:rPr lang="pt-BR" dirty="0"/>
              <a:t>Implementação e testes.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8490" y="476672"/>
            <a:ext cx="7756263" cy="1054250"/>
          </a:xfrm>
        </p:spPr>
        <p:txBody>
          <a:bodyPr/>
          <a:lstStyle/>
          <a:p>
            <a:r>
              <a:rPr lang="pt-BR" dirty="0" smtClean="0">
                <a:effectLst/>
              </a:rPr>
              <a:t>OBJETIVOS ESPECIFICOS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97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0" t="20371" r="404"/>
          <a:stretch/>
        </p:blipFill>
        <p:spPr>
          <a:xfrm>
            <a:off x="1225766" y="2352528"/>
            <a:ext cx="6679813" cy="4215314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3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446906"/>
      </p:ext>
    </p:extLst>
  </p:cSld>
  <p:clrMapOvr>
    <a:masterClrMapping/>
  </p:clrMapOvr>
</p:sld>
</file>

<file path=ppt/theme/_rels/them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1_Office Theme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Capa Dura">
  <a:themeElements>
    <a:clrScheme name="Compo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TEXT_PIC</Template>
  <TotalTime>202</TotalTime>
  <Words>269</Words>
  <Application>Microsoft Office PowerPoint</Application>
  <PresentationFormat>Apresentação na tela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16</vt:i4>
      </vt:variant>
      <vt:variant>
        <vt:lpstr>Títulos de slides</vt:lpstr>
      </vt:variant>
      <vt:variant>
        <vt:i4>10</vt:i4>
      </vt:variant>
    </vt:vector>
  </HeadingPairs>
  <TitlesOfParts>
    <vt:vector size="26" baseType="lpstr">
      <vt:lpstr>1_Office Theme</vt:lpstr>
      <vt:lpstr>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13_Office Theme</vt:lpstr>
      <vt:lpstr>14_Office Theme</vt:lpstr>
      <vt:lpstr>15_Office Theme</vt:lpstr>
      <vt:lpstr>Capa Dura</vt:lpstr>
      <vt:lpstr>Universidade da Região da Campanha Campus Universitário de Sant’Ana do Livramento Centro de Ciências da Economia e Informática Curso de Informática</vt:lpstr>
      <vt:lpstr>PROJETO</vt:lpstr>
      <vt:lpstr>INTRODUÇÃO</vt:lpstr>
      <vt:lpstr>MOTIVAÇÃO</vt:lpstr>
      <vt:lpstr>OBJETIVOS</vt:lpstr>
      <vt:lpstr>OBJETIVO GERAL</vt:lpstr>
      <vt:lpstr>OBJETIVOS ESPECIFICOS</vt:lpstr>
      <vt:lpstr>MODELO ER</vt:lpstr>
      <vt:lpstr>Apresentação do PowerPoint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Giulliano</dc:creator>
  <cp:lastModifiedBy>Giulliano</cp:lastModifiedBy>
  <cp:revision>15</cp:revision>
  <dcterms:created xsi:type="dcterms:W3CDTF">2011-12-10T12:39:25Z</dcterms:created>
  <dcterms:modified xsi:type="dcterms:W3CDTF">2011-12-15T14:54:11Z</dcterms:modified>
</cp:coreProperties>
</file>