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3" r:id="rId2"/>
    <p:sldId id="284" r:id="rId3"/>
    <p:sldId id="258" r:id="rId4"/>
    <p:sldId id="265" r:id="rId5"/>
    <p:sldId id="282" r:id="rId6"/>
    <p:sldId id="285" r:id="rId7"/>
    <p:sldId id="286" r:id="rId8"/>
    <p:sldId id="257" r:id="rId9"/>
    <p:sldId id="256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40" autoAdjust="0"/>
    <p:restoredTop sz="94660"/>
  </p:normalViewPr>
  <p:slideViewPr>
    <p:cSldViewPr snapToGrid="0">
      <p:cViewPr>
        <p:scale>
          <a:sx n="88" d="100"/>
          <a:sy n="88" d="100"/>
        </p:scale>
        <p:origin x="5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F5A86-D4B2-4CFB-9FC8-FAE097577B12}" type="datetimeFigureOut">
              <a:rPr lang="it-IT" smtClean="0"/>
              <a:t>05/09/2020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F7005-1E7F-4685-8EDF-81C5D215405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922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005-1E7F-4685-8EDF-81C5D215405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8273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0e28bffb8_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" name="Google Shape;217;g70e28bffb8_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A0C411-EBD2-4DC6-A6D4-6AF84AB09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81E31-021C-43CB-AEB0-F81CC6614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43817C-1BE3-45A9-9152-F84C3884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3A2D84-E8DC-4C7D-B4FB-864E3C4E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7A6CB4-C827-462C-B311-9BB48B07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655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EE654F-C393-4047-86EA-A91BCC6A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61DD92-5F27-4FC0-B3BB-E9A2B39AC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701768-7BC5-4EC3-B27A-D72F5E94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B1BEA0-4C6E-484B-BCFC-8999977C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68A849-58A7-46D8-AAAD-BFCAA6E7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544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8C97610-F458-4478-9614-69E26FDF7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542077-506D-4132-8C7C-8A9EB675B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E767DE-BDDD-447C-9CA1-010B9453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BC5B9B-47CA-497E-A138-6D8E96F5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92C753-D540-448F-A425-5767CA44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204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7D4E9-0751-4C3A-8D23-BA9839BE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2B7F48-AC01-4BB6-BACF-9C2DCB1A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4B8B02-120C-46BD-B144-FAA524A4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F9A89D-3070-4724-AD9C-1B4C80ED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127AA4-9A21-49A5-A195-DF81118E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050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60CBAB-666B-4F8A-A20E-1171ACF1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1993C5-A9A8-4410-9A40-76B91DBC0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5371AD-66F2-40C2-AF8E-5BD465AC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F56E4A-1210-4B57-B0F6-5600EBBE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11405C-49A9-4F29-A90E-EDC0067B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800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B07EBA-F70D-475F-9322-14ECE304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956A0C-3CC7-45C5-8462-CC96CC998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85D67DB-FC27-485E-BE9B-C6DE73709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DECB62-FDF5-4015-BFA7-9FECFA9F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F7B997A-A68B-4ADA-B140-BCE824CC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DD40E5-48A8-4302-9054-C44975B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311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F41279-1E92-4348-A2EA-91B7B5C9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EC0037-BF47-4A1B-B7D1-DDDB8BD3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667E784-A6FC-4342-9469-FFDBFC01E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2D7E902-895E-4581-99E3-1F4B8F744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F1CD521-E37D-43FF-B40D-83489024F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19288A-3839-4C6B-8BB4-EE87C33F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4EE9F07-BE12-4DDA-8A5E-EDFEEB02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717B38-3C44-4A11-AC26-367560DF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607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A5F03D-BF70-474D-ABE5-EF26A93B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3C83D1C-22FE-4D4E-9A30-EE46E526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27C284-9946-4922-BE8B-2CC4FEB7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F82C89A-F491-4626-84BB-69113EE7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99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5A9FC1B-1153-41B0-9A92-DC7BF933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79909D7-91E3-4E11-9546-C4CABED0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8C5AA2-A1AD-4E40-A59B-88039086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518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9C6DE1-A339-44DC-89A6-BDCE6C4D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9CFD74-7E12-47D7-A8E3-42028CA66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7A30C81-32F6-4BBF-AE34-8F9EBAB2C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4416AB-224F-4F7B-959F-CCE0D29B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0BF7A7-59C5-4BD8-A326-0A38C95B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F478423-6B02-4129-85E8-3A6F452E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312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3FC93A-70E9-4652-95F4-6DBE5D2DB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8CB20A9-E189-4BE3-8F02-D6AE724A0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743382-A576-4CAB-BDA2-371822F51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B56C05-1FF3-409C-BB79-C2CD2D14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217A60-FA0E-4E60-8251-AD85D82B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42B5EB-BF37-4BA0-A21F-28924E2F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986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520A162-BCFD-4F37-A2E2-3669E0248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B06F2C-650E-4317-8D0A-D91685A80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92AD76-FC28-4452-9910-7BFF74963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EE28F-F736-456D-A3C7-4F5EC37410C2}" type="datetimeFigureOut">
              <a:rPr lang="it-IT" smtClean="0"/>
              <a:t>05/09/2020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09D86E-1729-4786-B67A-861B5047D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1B87FD-487F-42A3-93EF-1D9BF2FD9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635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79030"/>
          </a:xfrm>
        </p:spPr>
        <p:txBody>
          <a:bodyPr/>
          <a:lstStyle/>
          <a:p>
            <a:pPr algn="ctr"/>
            <a:r>
              <a:rPr lang="en-US" dirty="0"/>
              <a:t>Server side: DAO &amp; model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400" y="2388756"/>
            <a:ext cx="5816600" cy="3878694"/>
          </a:xfrm>
        </p:spPr>
        <p:txBody>
          <a:bodyPr>
            <a:noAutofit/>
          </a:bodyPr>
          <a:lstStyle/>
          <a:p>
            <a:pPr marL="173725" indent="0">
              <a:lnSpc>
                <a:spcPct val="100000"/>
              </a:lnSpc>
              <a:spcBef>
                <a:spcPts val="411"/>
              </a:spcBef>
              <a:buSzPts val="1750"/>
              <a:buNone/>
            </a:pPr>
            <a:r>
              <a:rPr lang="en-US" sz="2000" b="1" dirty="0"/>
              <a:t>Data Access Objects (Classes)                             </a:t>
            </a:r>
          </a:p>
          <a:p>
            <a:pPr marL="822183" lvl="1" indent="-285750">
              <a:lnSpc>
                <a:spcPct val="100000"/>
              </a:lnSpc>
              <a:spcBef>
                <a:spcPts val="352"/>
              </a:spcBef>
              <a:buSzPts val="1500"/>
            </a:pPr>
            <a:r>
              <a:rPr lang="en-US" sz="1600" b="1" dirty="0"/>
              <a:t>UserDAO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checkCredentials(usrnOrEmail, pwd)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checkUserAlbumPreference(User)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findUserByUsername(username)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isExistingUsername(String)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isExistingEmail(String)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updatePreferenceAlbum(username, albumPref)</a:t>
            </a:r>
          </a:p>
          <a:p>
            <a:pPr marL="889237" lvl="1" indent="-285750">
              <a:lnSpc>
                <a:spcPct val="100000"/>
              </a:lnSpc>
              <a:spcBef>
                <a:spcPts val="352"/>
              </a:spcBef>
              <a:buSzPts val="1500"/>
            </a:pPr>
            <a:r>
              <a:rPr lang="en-US" sz="1600" b="1" dirty="0"/>
              <a:t>AlbumDAO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findAlbumsOrderedByDate()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findAlbumsOrderedById()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findAlbumById(albumId)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7A508B4-A9E3-4AAE-9946-1396116B7934}"/>
              </a:ext>
            </a:extLst>
          </p:cNvPr>
          <p:cNvSpPr txBox="1"/>
          <p:nvPr/>
        </p:nvSpPr>
        <p:spPr>
          <a:xfrm>
            <a:off x="577056" y="779031"/>
            <a:ext cx="3873500" cy="1400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SzPts val="1750"/>
            </a:pPr>
            <a:r>
              <a:rPr lang="en-US" sz="2000" b="1" dirty="0"/>
              <a:t>Model objects (Beans)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dirty="0"/>
              <a:t>User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dirty="0"/>
              <a:t>Album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dirty="0"/>
              <a:t>Comment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dirty="0"/>
              <a:t>Image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dirty="0"/>
              <a:t>ImageAndComment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489459C-01F7-4520-B31E-DBBB7A0F6B0B}"/>
              </a:ext>
            </a:extLst>
          </p:cNvPr>
          <p:cNvSpPr txBox="1"/>
          <p:nvPr/>
        </p:nvSpPr>
        <p:spPr>
          <a:xfrm>
            <a:off x="6096000" y="2656205"/>
            <a:ext cx="5816601" cy="3611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22183" lvl="1" indent="-285750">
              <a:lnSpc>
                <a:spcPct val="10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b="1" dirty="0"/>
              <a:t>ImageDAO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findImagesByAlbum(albumId)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findImageById(imageId)</a:t>
            </a:r>
          </a:p>
          <a:p>
            <a:pPr marL="822183" lvl="1" indent="-285750">
              <a:lnSpc>
                <a:spcPct val="10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b="1" dirty="0"/>
              <a:t>CommentDAO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findCommentsOfImage(imageId)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createComment(text, imageId, userId)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findUsernameOfComments(List&lt;Comment&gt;)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findUsernameOfComment(Comment)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findLastInsertedComment()</a:t>
            </a:r>
          </a:p>
          <a:p>
            <a:pPr marL="889237" lvl="1" indent="-285750">
              <a:lnSpc>
                <a:spcPct val="10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b="1" dirty="0"/>
              <a:t>RegistrationDAO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createRegistrationOfUser(username, pwd, email)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controlRegistrationOfUser(username)</a:t>
            </a:r>
          </a:p>
        </p:txBody>
      </p:sp>
    </p:spTree>
    <p:extLst>
      <p:ext uri="{BB962C8B-B14F-4D97-AF65-F5344CB8AC3E}">
        <p14:creationId xmlns:p14="http://schemas.microsoft.com/office/powerpoint/2010/main" val="16063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EE9B08A6-96DE-4F41-8E62-19F42B3237F4}"/>
              </a:ext>
            </a:extLst>
          </p:cNvPr>
          <p:cNvSpPr txBox="1"/>
          <p:nvPr/>
        </p:nvSpPr>
        <p:spPr>
          <a:xfrm>
            <a:off x="574514" y="343912"/>
            <a:ext cx="39707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Controllers (servlets)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CheckGuest(Guest)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CheckLogin (LoggedUser)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CreateComment (LoggedUser)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GetAlbumList(All)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GetImageAndComments(All)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GetImagesOfAlbum 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GoLogin(Guest)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Logout (LoggedUser)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Registration 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SaveAlbumOrder(LoggedUser)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EB93510-4E1F-4A0D-901A-6C374715FF47}"/>
              </a:ext>
            </a:extLst>
          </p:cNvPr>
          <p:cNvSpPr txBox="1"/>
          <p:nvPr/>
        </p:nvSpPr>
        <p:spPr>
          <a:xfrm>
            <a:off x="574514" y="3998674"/>
            <a:ext cx="212407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Filter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LoggedUser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GuestCheck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NoCacher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BD70E15-843F-48A9-B87F-7F970B9CD2E2}"/>
              </a:ext>
            </a:extLst>
          </p:cNvPr>
          <p:cNvSpPr txBox="1"/>
          <p:nvPr/>
        </p:nvSpPr>
        <p:spPr>
          <a:xfrm>
            <a:off x="5882730" y="343912"/>
            <a:ext cx="6096000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Views (Templates) &amp;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Index (All)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Login (form)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 New Account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Register (form)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Continue As Guest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HomePage  (</a:t>
            </a:r>
            <a:r>
              <a:rPr lang="en-US" u="sng" dirty="0"/>
              <a:t>All</a:t>
            </a:r>
            <a:r>
              <a:rPr lang="en-US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Alert (modal window)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Login/Logout(button)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Album (list)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Save Album Order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Image (list)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Previous &amp; next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Image Details (modal window):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Image (Details)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Comment (List)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Comment (Form)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Login To comment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8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7;p33">
            <a:extLst>
              <a:ext uri="{FF2B5EF4-FFF2-40B4-BE49-F238E27FC236}">
                <a16:creationId xmlns:a16="http://schemas.microsoft.com/office/drawing/2014/main" id="{2BB415FE-9B79-4360-BC74-6FDBED502605}"/>
              </a:ext>
            </a:extLst>
          </p:cNvPr>
          <p:cNvSpPr/>
          <p:nvPr/>
        </p:nvSpPr>
        <p:spPr>
          <a:xfrm>
            <a:off x="101600" y="860356"/>
            <a:ext cx="5994400" cy="468059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PAGE</a:t>
            </a:r>
            <a:endParaRPr sz="2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98;p33">
            <a:extLst>
              <a:ext uri="{FF2B5EF4-FFF2-40B4-BE49-F238E27FC236}">
                <a16:creationId xmlns:a16="http://schemas.microsoft.com/office/drawing/2014/main" id="{A893AADB-4114-4BC5-80B5-418526F928D5}"/>
              </a:ext>
            </a:extLst>
          </p:cNvPr>
          <p:cNvSpPr/>
          <p:nvPr/>
        </p:nvSpPr>
        <p:spPr>
          <a:xfrm>
            <a:off x="156778" y="3522699"/>
            <a:ext cx="2799180" cy="16919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lang="es-419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s-419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r>
              <a:rPr lang="es-419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form</a:t>
            </a:r>
          </a:p>
          <a:p>
            <a:pPr algn="ctr"/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:form</a:t>
            </a:r>
            <a:b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</a:t>
            </a:r>
            <a:endParaRPr sz="1600" dirty="0"/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</a:t>
            </a:r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passwordRepeated</a:t>
            </a:r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email]</a:t>
            </a:r>
          </a:p>
          <a:p>
            <a:pPr algn="ctr"/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99;p33">
            <a:extLst>
              <a:ext uri="{FF2B5EF4-FFF2-40B4-BE49-F238E27FC236}">
                <a16:creationId xmlns:a16="http://schemas.microsoft.com/office/drawing/2014/main" id="{10ED9FC0-1FCC-4FF7-8D26-377179E0D151}"/>
              </a:ext>
            </a:extLst>
          </p:cNvPr>
          <p:cNvSpPr/>
          <p:nvPr/>
        </p:nvSpPr>
        <p:spPr>
          <a:xfrm>
            <a:off x="8904839" y="3871070"/>
            <a:ext cx="3076376" cy="240926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  <a:endParaRPr sz="2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205;p33">
            <a:extLst>
              <a:ext uri="{FF2B5EF4-FFF2-40B4-BE49-F238E27FC236}">
                <a16:creationId xmlns:a16="http://schemas.microsoft.com/office/drawing/2014/main" id="{10E4B05B-E7F7-4CE9-979D-DBA6B0B289AF}"/>
              </a:ext>
            </a:extLst>
          </p:cNvPr>
          <p:cNvCxnSpPr>
            <a:cxnSpLocks/>
            <a:stCxn id="16" idx="4"/>
            <a:endCxn id="4" idx="3"/>
          </p:cNvCxnSpPr>
          <p:nvPr/>
        </p:nvCxnSpPr>
        <p:spPr>
          <a:xfrm rot="5400000">
            <a:off x="5814142" y="2141344"/>
            <a:ext cx="1341168" cy="777451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0" name="Google Shape;207;p33">
            <a:extLst>
              <a:ext uri="{FF2B5EF4-FFF2-40B4-BE49-F238E27FC236}">
                <a16:creationId xmlns:a16="http://schemas.microsoft.com/office/drawing/2014/main" id="{F9DEE668-92B7-4F5D-AB61-7C7F3EDC4FA2}"/>
              </a:ext>
            </a:extLst>
          </p:cNvPr>
          <p:cNvSpPr txBox="1"/>
          <p:nvPr/>
        </p:nvSpPr>
        <p:spPr>
          <a:xfrm>
            <a:off x="7003412" y="2538513"/>
            <a:ext cx="26962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user + pswd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08;p33">
            <a:extLst>
              <a:ext uri="{FF2B5EF4-FFF2-40B4-BE49-F238E27FC236}">
                <a16:creationId xmlns:a16="http://schemas.microsoft.com/office/drawing/2014/main" id="{60EA26DC-7FA0-4349-8110-3920B82D0758}"/>
              </a:ext>
            </a:extLst>
          </p:cNvPr>
          <p:cNvSpPr txBox="1"/>
          <p:nvPr/>
        </p:nvSpPr>
        <p:spPr>
          <a:xfrm>
            <a:off x="4359208" y="364214"/>
            <a:ext cx="3216463" cy="4104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Username/email</a:t>
            </a:r>
            <a:r>
              <a:rPr lang="es-419" sz="21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419" sz="20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210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209;p33">
            <a:extLst>
              <a:ext uri="{FF2B5EF4-FFF2-40B4-BE49-F238E27FC236}">
                <a16:creationId xmlns:a16="http://schemas.microsoft.com/office/drawing/2014/main" id="{FC7A7AA0-C3FF-4820-A314-72F602DCEF65}"/>
              </a:ext>
            </a:extLst>
          </p:cNvPr>
          <p:cNvCxnSpPr>
            <a:cxnSpLocks/>
          </p:cNvCxnSpPr>
          <p:nvPr/>
        </p:nvCxnSpPr>
        <p:spPr>
          <a:xfrm flipH="1">
            <a:off x="5009027" y="715875"/>
            <a:ext cx="387673" cy="801067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202;p33">
            <a:extLst>
              <a:ext uri="{FF2B5EF4-FFF2-40B4-BE49-F238E27FC236}">
                <a16:creationId xmlns:a16="http://schemas.microsoft.com/office/drawing/2014/main" id="{F917C68B-F678-40F7-9563-4BF830F99566}"/>
              </a:ext>
            </a:extLst>
          </p:cNvPr>
          <p:cNvSpPr/>
          <p:nvPr/>
        </p:nvSpPr>
        <p:spPr>
          <a:xfrm>
            <a:off x="6215850" y="989870"/>
            <a:ext cx="1482165" cy="65435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b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210;p33">
            <a:extLst>
              <a:ext uri="{FF2B5EF4-FFF2-40B4-BE49-F238E27FC236}">
                <a16:creationId xmlns:a16="http://schemas.microsoft.com/office/drawing/2014/main" id="{C5BEFB21-FDA4-497F-9ADB-A41C3302EC06}"/>
              </a:ext>
            </a:extLst>
          </p:cNvPr>
          <p:cNvCxnSpPr>
            <a:cxnSpLocks/>
            <a:stCxn id="7" idx="6"/>
            <a:endCxn id="13" idx="5"/>
          </p:cNvCxnSpPr>
          <p:nvPr/>
        </p:nvCxnSpPr>
        <p:spPr>
          <a:xfrm flipV="1">
            <a:off x="3016047" y="1317050"/>
            <a:ext cx="3281598" cy="47032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6" name="Google Shape;206;p33">
            <a:extLst>
              <a:ext uri="{FF2B5EF4-FFF2-40B4-BE49-F238E27FC236}">
                <a16:creationId xmlns:a16="http://schemas.microsoft.com/office/drawing/2014/main" id="{1530CC92-D573-4B86-84EC-54D0C2A25F26}"/>
              </a:ext>
            </a:extLst>
          </p:cNvPr>
          <p:cNvSpPr/>
          <p:nvPr/>
        </p:nvSpPr>
        <p:spPr>
          <a:xfrm>
            <a:off x="6717433" y="1571453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12;p33">
            <a:extLst>
              <a:ext uri="{FF2B5EF4-FFF2-40B4-BE49-F238E27FC236}">
                <a16:creationId xmlns:a16="http://schemas.microsoft.com/office/drawing/2014/main" id="{3CFE3391-8860-485E-AD6A-7320A0657B83}"/>
              </a:ext>
            </a:extLst>
          </p:cNvPr>
          <p:cNvSpPr txBox="1"/>
          <p:nvPr/>
        </p:nvSpPr>
        <p:spPr>
          <a:xfrm>
            <a:off x="8547514" y="795122"/>
            <a:ext cx="2073855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-&gt; session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213;p33">
            <a:extLst>
              <a:ext uri="{FF2B5EF4-FFF2-40B4-BE49-F238E27FC236}">
                <a16:creationId xmlns:a16="http://schemas.microsoft.com/office/drawing/2014/main" id="{ABEBDA30-A3AC-45D7-9046-9B21AA974E5B}"/>
              </a:ext>
            </a:extLst>
          </p:cNvPr>
          <p:cNvCxnSpPr>
            <a:cxnSpLocks/>
            <a:stCxn id="15" idx="6"/>
            <a:endCxn id="6" idx="0"/>
          </p:cNvCxnSpPr>
          <p:nvPr/>
        </p:nvCxnSpPr>
        <p:spPr>
          <a:xfrm>
            <a:off x="7816503" y="1317049"/>
            <a:ext cx="2626524" cy="2554021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4" name="Google Shape;198;p33">
            <a:extLst>
              <a:ext uri="{FF2B5EF4-FFF2-40B4-BE49-F238E27FC236}">
                <a16:creationId xmlns:a16="http://schemas.microsoft.com/office/drawing/2014/main" id="{089E4EEE-0403-48F3-BEF9-0E02EF667DF9}"/>
              </a:ext>
            </a:extLst>
          </p:cNvPr>
          <p:cNvSpPr/>
          <p:nvPr/>
        </p:nvSpPr>
        <p:spPr>
          <a:xfrm>
            <a:off x="402418" y="1285885"/>
            <a:ext cx="2450284" cy="114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form</a:t>
            </a:r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:form</a:t>
            </a:r>
            <a:b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username/email</a:t>
            </a:r>
            <a:endParaRPr sz="1600" dirty="0"/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password]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11;p33">
            <a:extLst>
              <a:ext uri="{FF2B5EF4-FFF2-40B4-BE49-F238E27FC236}">
                <a16:creationId xmlns:a16="http://schemas.microsoft.com/office/drawing/2014/main" id="{44A4567A-6549-482C-A7EA-5C288E144E3E}"/>
              </a:ext>
            </a:extLst>
          </p:cNvPr>
          <p:cNvSpPr/>
          <p:nvPr/>
        </p:nvSpPr>
        <p:spPr>
          <a:xfrm>
            <a:off x="1222795" y="5135411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02;p33">
            <a:extLst>
              <a:ext uri="{FF2B5EF4-FFF2-40B4-BE49-F238E27FC236}">
                <a16:creationId xmlns:a16="http://schemas.microsoft.com/office/drawing/2014/main" id="{CB993D91-9CFC-4B47-8476-B2140276BB12}"/>
              </a:ext>
            </a:extLst>
          </p:cNvPr>
          <p:cNvSpPr/>
          <p:nvPr/>
        </p:nvSpPr>
        <p:spPr>
          <a:xfrm>
            <a:off x="178090" y="6079861"/>
            <a:ext cx="2167724" cy="65435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Google Shape;210;p33">
            <a:extLst>
              <a:ext uri="{FF2B5EF4-FFF2-40B4-BE49-F238E27FC236}">
                <a16:creationId xmlns:a16="http://schemas.microsoft.com/office/drawing/2014/main" id="{5A43DF7D-4686-4009-9D8B-A46848B3170C}"/>
              </a:ext>
            </a:extLst>
          </p:cNvPr>
          <p:cNvCxnSpPr>
            <a:cxnSpLocks/>
            <a:stCxn id="29" idx="4"/>
            <a:endCxn id="30" idx="1"/>
          </p:cNvCxnSpPr>
          <p:nvPr/>
        </p:nvCxnSpPr>
        <p:spPr>
          <a:xfrm flipH="1">
            <a:off x="1343747" y="5423443"/>
            <a:ext cx="35066" cy="65641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2" name="Google Shape;211;p33">
            <a:extLst>
              <a:ext uri="{FF2B5EF4-FFF2-40B4-BE49-F238E27FC236}">
                <a16:creationId xmlns:a16="http://schemas.microsoft.com/office/drawing/2014/main" id="{A6C36DD8-4360-49CC-A163-6CAA18ED0C90}"/>
              </a:ext>
            </a:extLst>
          </p:cNvPr>
          <p:cNvSpPr/>
          <p:nvPr/>
        </p:nvSpPr>
        <p:spPr>
          <a:xfrm>
            <a:off x="2106892" y="6280330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" name="Google Shape;213;p33">
            <a:extLst>
              <a:ext uri="{FF2B5EF4-FFF2-40B4-BE49-F238E27FC236}">
                <a16:creationId xmlns:a16="http://schemas.microsoft.com/office/drawing/2014/main" id="{3863D240-CCA8-48E3-AFD4-454BB2F4A292}"/>
              </a:ext>
            </a:extLst>
          </p:cNvPr>
          <p:cNvCxnSpPr>
            <a:cxnSpLocks/>
            <a:stCxn id="32" idx="6"/>
            <a:endCxn id="4" idx="2"/>
          </p:cNvCxnSpPr>
          <p:nvPr/>
        </p:nvCxnSpPr>
        <p:spPr>
          <a:xfrm flipV="1">
            <a:off x="2418927" y="5540950"/>
            <a:ext cx="679873" cy="883396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2" name="Google Shape;207;p33">
            <a:extLst>
              <a:ext uri="{FF2B5EF4-FFF2-40B4-BE49-F238E27FC236}">
                <a16:creationId xmlns:a16="http://schemas.microsoft.com/office/drawing/2014/main" id="{948F5468-F18F-412B-8D12-C3754B67DA17}"/>
              </a:ext>
            </a:extLst>
          </p:cNvPr>
          <p:cNvSpPr txBox="1"/>
          <p:nvPr/>
        </p:nvSpPr>
        <p:spPr>
          <a:xfrm>
            <a:off x="3135123" y="5982648"/>
            <a:ext cx="2696200" cy="74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parameters/ status ok.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204;p33">
            <a:extLst>
              <a:ext uri="{FF2B5EF4-FFF2-40B4-BE49-F238E27FC236}">
                <a16:creationId xmlns:a16="http://schemas.microsoft.com/office/drawing/2014/main" id="{FB24A26D-DBF3-4B1C-9FEA-CDE1DD3EF658}"/>
              </a:ext>
            </a:extLst>
          </p:cNvPr>
          <p:cNvSpPr txBox="1"/>
          <p:nvPr/>
        </p:nvSpPr>
        <p:spPr>
          <a:xfrm>
            <a:off x="1538471" y="5166974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4;p33">
            <a:extLst>
              <a:ext uri="{FF2B5EF4-FFF2-40B4-BE49-F238E27FC236}">
                <a16:creationId xmlns:a16="http://schemas.microsoft.com/office/drawing/2014/main" id="{321A2FE9-189F-4830-90C7-E3DAD2D3E249}"/>
              </a:ext>
            </a:extLst>
          </p:cNvPr>
          <p:cNvSpPr txBox="1"/>
          <p:nvPr/>
        </p:nvSpPr>
        <p:spPr>
          <a:xfrm>
            <a:off x="2860522" y="1894826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0;p33">
            <a:extLst>
              <a:ext uri="{FF2B5EF4-FFF2-40B4-BE49-F238E27FC236}">
                <a16:creationId xmlns:a16="http://schemas.microsoft.com/office/drawing/2014/main" id="{0F1966A2-65C1-4236-8B07-71E5C2EC0E4D}"/>
              </a:ext>
            </a:extLst>
          </p:cNvPr>
          <p:cNvSpPr/>
          <p:nvPr/>
        </p:nvSpPr>
        <p:spPr>
          <a:xfrm>
            <a:off x="2704012" y="1643359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11;p33">
            <a:extLst>
              <a:ext uri="{FF2B5EF4-FFF2-40B4-BE49-F238E27FC236}">
                <a16:creationId xmlns:a16="http://schemas.microsoft.com/office/drawing/2014/main" id="{847FAC4A-F19F-4CA9-8A2C-DBC3A407B446}"/>
              </a:ext>
            </a:extLst>
          </p:cNvPr>
          <p:cNvSpPr/>
          <p:nvPr/>
        </p:nvSpPr>
        <p:spPr>
          <a:xfrm>
            <a:off x="7504468" y="1173033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229;p34">
            <a:extLst>
              <a:ext uri="{FF2B5EF4-FFF2-40B4-BE49-F238E27FC236}">
                <a16:creationId xmlns:a16="http://schemas.microsoft.com/office/drawing/2014/main" id="{82140637-2D6E-430C-A33A-847002249C76}"/>
              </a:ext>
            </a:extLst>
          </p:cNvPr>
          <p:cNvSpPr/>
          <p:nvPr/>
        </p:nvSpPr>
        <p:spPr>
          <a:xfrm>
            <a:off x="3917665" y="2778902"/>
            <a:ext cx="1880960" cy="8423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 as Guest</a:t>
            </a:r>
            <a:endParaRPr lang="it-IT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</p:txBody>
      </p:sp>
      <p:sp>
        <p:nvSpPr>
          <p:cNvPr id="43" name="Google Shape;206;p33">
            <a:extLst>
              <a:ext uri="{FF2B5EF4-FFF2-40B4-BE49-F238E27FC236}">
                <a16:creationId xmlns:a16="http://schemas.microsoft.com/office/drawing/2014/main" id="{353B2AF9-C60F-4762-AD57-478928F3EB94}"/>
              </a:ext>
            </a:extLst>
          </p:cNvPr>
          <p:cNvSpPr/>
          <p:nvPr/>
        </p:nvSpPr>
        <p:spPr>
          <a:xfrm>
            <a:off x="4702127" y="3554086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" name="Google Shape;210;p33">
            <a:extLst>
              <a:ext uri="{FF2B5EF4-FFF2-40B4-BE49-F238E27FC236}">
                <a16:creationId xmlns:a16="http://schemas.microsoft.com/office/drawing/2014/main" id="{836FC1DF-FA0B-418E-AAB0-EB5C6ED05935}"/>
              </a:ext>
            </a:extLst>
          </p:cNvPr>
          <p:cNvCxnSpPr>
            <a:cxnSpLocks/>
            <a:stCxn id="43" idx="5"/>
            <a:endCxn id="57" idx="5"/>
          </p:cNvCxnSpPr>
          <p:nvPr/>
        </p:nvCxnSpPr>
        <p:spPr>
          <a:xfrm>
            <a:off x="4968466" y="3799937"/>
            <a:ext cx="1736688" cy="32708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4" name="Google Shape;204;p33">
            <a:extLst>
              <a:ext uri="{FF2B5EF4-FFF2-40B4-BE49-F238E27FC236}">
                <a16:creationId xmlns:a16="http://schemas.microsoft.com/office/drawing/2014/main" id="{8669C3D7-9CB9-44C6-8596-87734DCDD766}"/>
              </a:ext>
            </a:extLst>
          </p:cNvPr>
          <p:cNvSpPr txBox="1"/>
          <p:nvPr/>
        </p:nvSpPr>
        <p:spPr>
          <a:xfrm>
            <a:off x="4416168" y="3851661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202;p33">
            <a:extLst>
              <a:ext uri="{FF2B5EF4-FFF2-40B4-BE49-F238E27FC236}">
                <a16:creationId xmlns:a16="http://schemas.microsoft.com/office/drawing/2014/main" id="{DB97AEE1-8582-43C1-BF1D-EE5930A679D6}"/>
              </a:ext>
            </a:extLst>
          </p:cNvPr>
          <p:cNvSpPr/>
          <p:nvPr/>
        </p:nvSpPr>
        <p:spPr>
          <a:xfrm>
            <a:off x="6623359" y="3799841"/>
            <a:ext cx="1482165" cy="65435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b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Guest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211;p33">
            <a:extLst>
              <a:ext uri="{FF2B5EF4-FFF2-40B4-BE49-F238E27FC236}">
                <a16:creationId xmlns:a16="http://schemas.microsoft.com/office/drawing/2014/main" id="{95A36AA0-8FBE-46B4-A3D9-866FC554667A}"/>
              </a:ext>
            </a:extLst>
          </p:cNvPr>
          <p:cNvSpPr/>
          <p:nvPr/>
        </p:nvSpPr>
        <p:spPr>
          <a:xfrm>
            <a:off x="7878155" y="4013373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" name="Google Shape;213;p33">
            <a:extLst>
              <a:ext uri="{FF2B5EF4-FFF2-40B4-BE49-F238E27FC236}">
                <a16:creationId xmlns:a16="http://schemas.microsoft.com/office/drawing/2014/main" id="{17989920-B045-4566-9C31-A82F8A621EFB}"/>
              </a:ext>
            </a:extLst>
          </p:cNvPr>
          <p:cNvCxnSpPr>
            <a:cxnSpLocks/>
            <a:stCxn id="63" idx="6"/>
            <a:endCxn id="6" idx="1"/>
          </p:cNvCxnSpPr>
          <p:nvPr/>
        </p:nvCxnSpPr>
        <p:spPr>
          <a:xfrm>
            <a:off x="8190190" y="4157389"/>
            <a:ext cx="714649" cy="918311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71" name="Google Shape;219;p34">
            <a:extLst>
              <a:ext uri="{FF2B5EF4-FFF2-40B4-BE49-F238E27FC236}">
                <a16:creationId xmlns:a16="http://schemas.microsoft.com/office/drawing/2014/main" id="{FB663126-BBB1-4CCF-A537-CA89AE610D07}"/>
              </a:ext>
            </a:extLst>
          </p:cNvPr>
          <p:cNvSpPr txBox="1">
            <a:spLocks/>
          </p:cNvSpPr>
          <p:nvPr/>
        </p:nvSpPr>
        <p:spPr>
          <a:xfrm>
            <a:off x="81843" y="57750"/>
            <a:ext cx="4401380" cy="57221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SzPts val="4400"/>
            </a:pPr>
            <a:r>
              <a:rPr lang="es-419" sz="4400" dirty="0">
                <a:solidFill>
                  <a:srgbClr val="C00000"/>
                </a:solidFill>
              </a:rPr>
              <a:t>Application design</a:t>
            </a:r>
          </a:p>
        </p:txBody>
      </p:sp>
      <p:sp>
        <p:nvSpPr>
          <p:cNvPr id="2" name="Google Shape;229;p34">
            <a:extLst>
              <a:ext uri="{FF2B5EF4-FFF2-40B4-BE49-F238E27FC236}">
                <a16:creationId xmlns:a16="http://schemas.microsoft.com/office/drawing/2014/main" id="{DA718B77-F4E8-47B9-B449-142CB1A3769F}"/>
              </a:ext>
            </a:extLst>
          </p:cNvPr>
          <p:cNvSpPr/>
          <p:nvPr/>
        </p:nvSpPr>
        <p:spPr>
          <a:xfrm>
            <a:off x="301284" y="2694553"/>
            <a:ext cx="1843021" cy="57847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New Account</a:t>
            </a:r>
            <a:endParaRPr lang="it-IT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</p:txBody>
      </p:sp>
      <p:sp>
        <p:nvSpPr>
          <p:cNvPr id="28" name="Google Shape;200;p33">
            <a:extLst>
              <a:ext uri="{FF2B5EF4-FFF2-40B4-BE49-F238E27FC236}">
                <a16:creationId xmlns:a16="http://schemas.microsoft.com/office/drawing/2014/main" id="{C06F8F4D-535A-403D-BA03-F27DDEFD2803}"/>
              </a:ext>
            </a:extLst>
          </p:cNvPr>
          <p:cNvSpPr/>
          <p:nvPr/>
        </p:nvSpPr>
        <p:spPr>
          <a:xfrm>
            <a:off x="2038855" y="2858614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205;p33">
            <a:extLst>
              <a:ext uri="{FF2B5EF4-FFF2-40B4-BE49-F238E27FC236}">
                <a16:creationId xmlns:a16="http://schemas.microsoft.com/office/drawing/2014/main" id="{4EB23E49-04F0-4B2E-A686-E520CD123552}"/>
              </a:ext>
            </a:extLst>
          </p:cNvPr>
          <p:cNvCxnSpPr>
            <a:cxnSpLocks/>
            <a:stCxn id="28" idx="6"/>
            <a:endCxn id="5" idx="3"/>
          </p:cNvCxnSpPr>
          <p:nvPr/>
        </p:nvCxnSpPr>
        <p:spPr>
          <a:xfrm>
            <a:off x="2350890" y="3002630"/>
            <a:ext cx="605068" cy="1366040"/>
          </a:xfrm>
          <a:prstGeom prst="bentConnector3">
            <a:avLst>
              <a:gd name="adj1" fmla="val 137781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6" name="Google Shape;204;p33">
            <a:extLst>
              <a:ext uri="{FF2B5EF4-FFF2-40B4-BE49-F238E27FC236}">
                <a16:creationId xmlns:a16="http://schemas.microsoft.com/office/drawing/2014/main" id="{D6EAA73C-CECD-4CB2-A1D1-F4FB01E873B5}"/>
              </a:ext>
            </a:extLst>
          </p:cNvPr>
          <p:cNvSpPr txBox="1"/>
          <p:nvPr/>
        </p:nvSpPr>
        <p:spPr>
          <a:xfrm>
            <a:off x="2238185" y="3012195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236;p34">
            <a:extLst>
              <a:ext uri="{FF2B5EF4-FFF2-40B4-BE49-F238E27FC236}">
                <a16:creationId xmlns:a16="http://schemas.microsoft.com/office/drawing/2014/main" id="{96B1B240-7A7B-46D1-94DF-EAF04B25B190}"/>
              </a:ext>
            </a:extLst>
          </p:cNvPr>
          <p:cNvSpPr txBox="1"/>
          <p:nvPr/>
        </p:nvSpPr>
        <p:spPr>
          <a:xfrm>
            <a:off x="3208756" y="5163354"/>
            <a:ext cx="2799180" cy="327084"/>
          </a:xfrm>
          <a:prstGeom prst="rect">
            <a:avLst/>
          </a:prstGeom>
          <a:noFill/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Username, password, email</a:t>
            </a:r>
            <a:endParaRPr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237;p34">
            <a:extLst>
              <a:ext uri="{FF2B5EF4-FFF2-40B4-BE49-F238E27FC236}">
                <a16:creationId xmlns:a16="http://schemas.microsoft.com/office/drawing/2014/main" id="{23A09208-3CA3-48F8-826B-2043BAA2E9C2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1357276" y="5326896"/>
            <a:ext cx="1851480" cy="437377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21763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/>
          <p:nvPr/>
        </p:nvSpPr>
        <p:spPr>
          <a:xfrm>
            <a:off x="480767" y="1294714"/>
            <a:ext cx="9381331" cy="537869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  <a:endParaRPr sz="2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8165174" y="5493779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4"/>
          <p:cNvSpPr/>
          <p:nvPr/>
        </p:nvSpPr>
        <p:spPr>
          <a:xfrm>
            <a:off x="10485411" y="4582771"/>
            <a:ext cx="1505395" cy="6544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comment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34"/>
          <p:cNvCxnSpPr>
            <a:cxnSpLocks/>
            <a:stCxn id="224" idx="4"/>
          </p:cNvCxnSpPr>
          <p:nvPr/>
        </p:nvCxnSpPr>
        <p:spPr>
          <a:xfrm rot="5400000">
            <a:off x="10341509" y="4744437"/>
            <a:ext cx="403867" cy="1389334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3" name="Google Shape;229;p34"/>
          <p:cNvSpPr/>
          <p:nvPr/>
        </p:nvSpPr>
        <p:spPr>
          <a:xfrm>
            <a:off x="531323" y="1724200"/>
            <a:ext cx="2354742" cy="686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419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endParaRPr b="1" dirty="0"/>
          </a:p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album]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231;p34"/>
          <p:cNvCxnSpPr>
            <a:cxnSpLocks/>
            <a:stCxn id="78" idx="3"/>
            <a:endCxn id="23" idx="0"/>
          </p:cNvCxnSpPr>
          <p:nvPr/>
        </p:nvCxnSpPr>
        <p:spPr>
          <a:xfrm flipH="1">
            <a:off x="1708694" y="1025485"/>
            <a:ext cx="274468" cy="69871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6" name="Google Shape;232;p34"/>
          <p:cNvSpPr/>
          <p:nvPr/>
        </p:nvSpPr>
        <p:spPr>
          <a:xfrm>
            <a:off x="2718523" y="1957578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" name="Google Shape;233;p34"/>
          <p:cNvCxnSpPr>
            <a:cxnSpLocks/>
            <a:stCxn id="26" idx="6"/>
            <a:endCxn id="31" idx="5"/>
          </p:cNvCxnSpPr>
          <p:nvPr/>
        </p:nvCxnSpPr>
        <p:spPr>
          <a:xfrm>
            <a:off x="3030523" y="2101578"/>
            <a:ext cx="662806" cy="4007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9" name="Google Shape;236;p34"/>
          <p:cNvSpPr txBox="1"/>
          <p:nvPr/>
        </p:nvSpPr>
        <p:spPr>
          <a:xfrm>
            <a:off x="3068556" y="1370022"/>
            <a:ext cx="1267175" cy="4556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album.id</a:t>
            </a:r>
            <a:endParaRPr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237;p34"/>
          <p:cNvCxnSpPr>
            <a:cxnSpLocks/>
          </p:cNvCxnSpPr>
          <p:nvPr/>
        </p:nvCxnSpPr>
        <p:spPr>
          <a:xfrm flipV="1">
            <a:off x="3441890" y="1660530"/>
            <a:ext cx="103903" cy="411028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234;p34"/>
          <p:cNvSpPr/>
          <p:nvPr/>
        </p:nvSpPr>
        <p:spPr>
          <a:xfrm>
            <a:off x="3591364" y="1697726"/>
            <a:ext cx="1774153" cy="815718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Images of Album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225;p34"/>
          <p:cNvSpPr txBox="1"/>
          <p:nvPr/>
        </p:nvSpPr>
        <p:spPr>
          <a:xfrm>
            <a:off x="2866318" y="2135605"/>
            <a:ext cx="662807" cy="33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229;p34"/>
          <p:cNvSpPr/>
          <p:nvPr/>
        </p:nvSpPr>
        <p:spPr>
          <a:xfrm>
            <a:off x="6339434" y="3496460"/>
            <a:ext cx="1885882" cy="9052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:List</a:t>
            </a:r>
            <a:endParaRPr sz="1400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comment]</a:t>
            </a:r>
          </a:p>
        </p:txBody>
      </p:sp>
      <p:sp>
        <p:nvSpPr>
          <p:cNvPr id="41" name="Google Shape;229;p34"/>
          <p:cNvSpPr/>
          <p:nvPr/>
        </p:nvSpPr>
        <p:spPr>
          <a:xfrm>
            <a:off x="6275581" y="5370067"/>
            <a:ext cx="1885882" cy="101086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:Form</a:t>
            </a:r>
            <a:endParaRPr sz="1300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[text, imageId]</a:t>
            </a: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Session.user!=NULL</a:t>
            </a:r>
          </a:p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Elbow Connector 20"/>
          <p:cNvCxnSpPr>
            <a:cxnSpLocks/>
            <a:stCxn id="41" idx="3"/>
            <a:endCxn id="224" idx="5"/>
          </p:cNvCxnSpPr>
          <p:nvPr/>
        </p:nvCxnSpPr>
        <p:spPr>
          <a:xfrm flipV="1">
            <a:off x="8161463" y="4909971"/>
            <a:ext cx="2405748" cy="965527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78" name="Google Shape;234;p34"/>
          <p:cNvSpPr/>
          <p:nvPr/>
        </p:nvSpPr>
        <p:spPr>
          <a:xfrm>
            <a:off x="1246163" y="361872"/>
            <a:ext cx="1639902" cy="663613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albums list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229;p34"/>
          <p:cNvSpPr/>
          <p:nvPr/>
        </p:nvSpPr>
        <p:spPr>
          <a:xfrm>
            <a:off x="6339434" y="2485917"/>
            <a:ext cx="1885882" cy="82099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:Detail</a:t>
            </a:r>
            <a:endParaRPr sz="1300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image]</a:t>
            </a:r>
          </a:p>
        </p:txBody>
      </p:sp>
      <p:cxnSp>
        <p:nvCxnSpPr>
          <p:cNvPr id="56" name="Straight Arrow Connector 15">
            <a:extLst>
              <a:ext uri="{FF2B5EF4-FFF2-40B4-BE49-F238E27FC236}">
                <a16:creationId xmlns:a16="http://schemas.microsoft.com/office/drawing/2014/main" id="{D86C9E0D-C0B7-4245-A69B-C1317F4F91A5}"/>
              </a:ext>
            </a:extLst>
          </p:cNvPr>
          <p:cNvCxnSpPr>
            <a:cxnSpLocks/>
            <a:stCxn id="44" idx="4"/>
            <a:endCxn id="13" idx="1"/>
          </p:cNvCxnSpPr>
          <p:nvPr/>
        </p:nvCxnSpPr>
        <p:spPr>
          <a:xfrm flipH="1">
            <a:off x="1593148" y="3666324"/>
            <a:ext cx="661" cy="52321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3" name="Google Shape;234;p34">
            <a:extLst>
              <a:ext uri="{FF2B5EF4-FFF2-40B4-BE49-F238E27FC236}">
                <a16:creationId xmlns:a16="http://schemas.microsoft.com/office/drawing/2014/main" id="{DC9B855F-A80C-42CF-971C-B2BA40245008}"/>
              </a:ext>
            </a:extLst>
          </p:cNvPr>
          <p:cNvSpPr/>
          <p:nvPr/>
        </p:nvSpPr>
        <p:spPr>
          <a:xfrm>
            <a:off x="628688" y="4189538"/>
            <a:ext cx="1739811" cy="756432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album order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" name="Straight Arrow Connector 15">
            <a:extLst>
              <a:ext uri="{FF2B5EF4-FFF2-40B4-BE49-F238E27FC236}">
                <a16:creationId xmlns:a16="http://schemas.microsoft.com/office/drawing/2014/main" id="{92298A18-CA99-414B-9BCE-4ABB8F27637F}"/>
              </a:ext>
            </a:extLst>
          </p:cNvPr>
          <p:cNvCxnSpPr>
            <a:cxnSpLocks/>
            <a:stCxn id="31" idx="3"/>
            <a:endCxn id="67" idx="0"/>
          </p:cNvCxnSpPr>
          <p:nvPr/>
        </p:nvCxnSpPr>
        <p:spPr>
          <a:xfrm flipH="1">
            <a:off x="4228491" y="2513444"/>
            <a:ext cx="147985" cy="80424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95" name="Straight Arrow Connector 15">
            <a:extLst>
              <a:ext uri="{FF2B5EF4-FFF2-40B4-BE49-F238E27FC236}">
                <a16:creationId xmlns:a16="http://schemas.microsoft.com/office/drawing/2014/main" id="{9639F11A-9AC0-49D0-B9B2-07D320B1CC96}"/>
              </a:ext>
            </a:extLst>
          </p:cNvPr>
          <p:cNvCxnSpPr>
            <a:cxnSpLocks/>
            <a:stCxn id="77" idx="4"/>
            <a:endCxn id="94" idx="1"/>
          </p:cNvCxnSpPr>
          <p:nvPr/>
        </p:nvCxnSpPr>
        <p:spPr>
          <a:xfrm flipH="1">
            <a:off x="4096653" y="4331172"/>
            <a:ext cx="47442" cy="55905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94" name="Google Shape;234;p34">
            <a:extLst>
              <a:ext uri="{FF2B5EF4-FFF2-40B4-BE49-F238E27FC236}">
                <a16:creationId xmlns:a16="http://schemas.microsoft.com/office/drawing/2014/main" id="{6E61360C-125A-4C5D-B584-AC77C4E24793}"/>
              </a:ext>
            </a:extLst>
          </p:cNvPr>
          <p:cNvSpPr/>
          <p:nvPr/>
        </p:nvSpPr>
        <p:spPr>
          <a:xfrm>
            <a:off x="3094552" y="4890225"/>
            <a:ext cx="1798953" cy="820992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Calibri"/>
                <a:cs typeface="Calibri"/>
              </a:rPr>
              <a:t>Get Image &amp; Comments</a:t>
            </a:r>
            <a:endParaRPr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12" name="Google Shape;232;p34">
            <a:extLst>
              <a:ext uri="{FF2B5EF4-FFF2-40B4-BE49-F238E27FC236}">
                <a16:creationId xmlns:a16="http://schemas.microsoft.com/office/drawing/2014/main" id="{932729BA-4820-44EB-BF31-8303033287BE}"/>
              </a:ext>
            </a:extLst>
          </p:cNvPr>
          <p:cNvSpPr/>
          <p:nvPr/>
        </p:nvSpPr>
        <p:spPr>
          <a:xfrm>
            <a:off x="8042927" y="5718979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225;p34">
            <a:extLst>
              <a:ext uri="{FF2B5EF4-FFF2-40B4-BE49-F238E27FC236}">
                <a16:creationId xmlns:a16="http://schemas.microsoft.com/office/drawing/2014/main" id="{E9ED3C22-FDFF-4B0E-941E-D21430C78155}"/>
              </a:ext>
            </a:extLst>
          </p:cNvPr>
          <p:cNvSpPr txBox="1"/>
          <p:nvPr/>
        </p:nvSpPr>
        <p:spPr>
          <a:xfrm>
            <a:off x="1792615" y="3482997"/>
            <a:ext cx="764993" cy="31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225;p34">
            <a:extLst>
              <a:ext uri="{FF2B5EF4-FFF2-40B4-BE49-F238E27FC236}">
                <a16:creationId xmlns:a16="http://schemas.microsoft.com/office/drawing/2014/main" id="{0B908C3F-C057-4F8B-B2D5-6B7C9DCDDEE2}"/>
              </a:ext>
            </a:extLst>
          </p:cNvPr>
          <p:cNvSpPr txBox="1"/>
          <p:nvPr/>
        </p:nvSpPr>
        <p:spPr>
          <a:xfrm>
            <a:off x="4249269" y="4157282"/>
            <a:ext cx="753371" cy="354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25;p34">
            <a:extLst>
              <a:ext uri="{FF2B5EF4-FFF2-40B4-BE49-F238E27FC236}">
                <a16:creationId xmlns:a16="http://schemas.microsoft.com/office/drawing/2014/main" id="{66B2BF12-F686-4430-B869-8394A84F3327}"/>
              </a:ext>
            </a:extLst>
          </p:cNvPr>
          <p:cNvSpPr txBox="1"/>
          <p:nvPr/>
        </p:nvSpPr>
        <p:spPr>
          <a:xfrm>
            <a:off x="4690127" y="2872072"/>
            <a:ext cx="62928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25;p34">
            <a:extLst>
              <a:ext uri="{FF2B5EF4-FFF2-40B4-BE49-F238E27FC236}">
                <a16:creationId xmlns:a16="http://schemas.microsoft.com/office/drawing/2014/main" id="{6242DB1D-8067-4B30-9382-C6F17DEDD936}"/>
              </a:ext>
            </a:extLst>
          </p:cNvPr>
          <p:cNvSpPr txBox="1"/>
          <p:nvPr/>
        </p:nvSpPr>
        <p:spPr>
          <a:xfrm>
            <a:off x="3094553" y="2932915"/>
            <a:ext cx="902480" cy="292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29;p34">
            <a:extLst>
              <a:ext uri="{FF2B5EF4-FFF2-40B4-BE49-F238E27FC236}">
                <a16:creationId xmlns:a16="http://schemas.microsoft.com/office/drawing/2014/main" id="{916BE761-6709-4807-9671-D975DFB1A324}"/>
              </a:ext>
            </a:extLst>
          </p:cNvPr>
          <p:cNvSpPr/>
          <p:nvPr/>
        </p:nvSpPr>
        <p:spPr>
          <a:xfrm>
            <a:off x="708591" y="2892414"/>
            <a:ext cx="1757522" cy="57847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 Album Order</a:t>
            </a:r>
            <a:endParaRPr lang="it-IT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</p:txBody>
      </p:sp>
      <p:sp>
        <p:nvSpPr>
          <p:cNvPr id="10" name="Google Shape;229;p34">
            <a:extLst>
              <a:ext uri="{FF2B5EF4-FFF2-40B4-BE49-F238E27FC236}">
                <a16:creationId xmlns:a16="http://schemas.microsoft.com/office/drawing/2014/main" id="{187B6351-9A6E-414C-936C-EF66B93E79C3}"/>
              </a:ext>
            </a:extLst>
          </p:cNvPr>
          <p:cNvSpPr/>
          <p:nvPr/>
        </p:nvSpPr>
        <p:spPr>
          <a:xfrm>
            <a:off x="6082117" y="1338309"/>
            <a:ext cx="1774154" cy="733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lang="it-IT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Session.user !=NULL</a:t>
            </a:r>
          </a:p>
        </p:txBody>
      </p:sp>
      <p:sp>
        <p:nvSpPr>
          <p:cNvPr id="11" name="Google Shape;229;p34">
            <a:extLst>
              <a:ext uri="{FF2B5EF4-FFF2-40B4-BE49-F238E27FC236}">
                <a16:creationId xmlns:a16="http://schemas.microsoft.com/office/drawing/2014/main" id="{8703A9C1-1CA6-48E5-8C0E-734EC6BF3A6B}"/>
              </a:ext>
            </a:extLst>
          </p:cNvPr>
          <p:cNvSpPr/>
          <p:nvPr/>
        </p:nvSpPr>
        <p:spPr>
          <a:xfrm>
            <a:off x="7934081" y="1354733"/>
            <a:ext cx="1738997" cy="7168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lang="it-IT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Session.user=NULL</a:t>
            </a:r>
          </a:p>
        </p:txBody>
      </p:sp>
      <p:sp>
        <p:nvSpPr>
          <p:cNvPr id="44" name="Google Shape;222;p34"/>
          <p:cNvSpPr/>
          <p:nvPr/>
        </p:nvSpPr>
        <p:spPr>
          <a:xfrm>
            <a:off x="1437809" y="3378324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236;p34">
            <a:extLst>
              <a:ext uri="{FF2B5EF4-FFF2-40B4-BE49-F238E27FC236}">
                <a16:creationId xmlns:a16="http://schemas.microsoft.com/office/drawing/2014/main" id="{A39A1CC8-6B62-4200-BFE0-F79E62F8A7DD}"/>
              </a:ext>
            </a:extLst>
          </p:cNvPr>
          <p:cNvSpPr txBox="1"/>
          <p:nvPr/>
        </p:nvSpPr>
        <p:spPr>
          <a:xfrm>
            <a:off x="2778971" y="4223682"/>
            <a:ext cx="1117854" cy="383375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image.id</a:t>
            </a:r>
            <a:endParaRPr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237;p34">
            <a:extLst>
              <a:ext uri="{FF2B5EF4-FFF2-40B4-BE49-F238E27FC236}">
                <a16:creationId xmlns:a16="http://schemas.microsoft.com/office/drawing/2014/main" id="{CDCAAB04-E9ED-432A-96E4-1C9759BA127E}"/>
              </a:ext>
            </a:extLst>
          </p:cNvPr>
          <p:cNvCxnSpPr>
            <a:cxnSpLocks/>
          </p:cNvCxnSpPr>
          <p:nvPr/>
        </p:nvCxnSpPr>
        <p:spPr>
          <a:xfrm flipH="1" flipV="1">
            <a:off x="3674906" y="4512222"/>
            <a:ext cx="324865" cy="96422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232;p34">
            <a:extLst>
              <a:ext uri="{FF2B5EF4-FFF2-40B4-BE49-F238E27FC236}">
                <a16:creationId xmlns:a16="http://schemas.microsoft.com/office/drawing/2014/main" id="{1BC76F7D-1650-45C5-947A-4680484125A5}"/>
              </a:ext>
            </a:extLst>
          </p:cNvPr>
          <p:cNvSpPr/>
          <p:nvPr/>
        </p:nvSpPr>
        <p:spPr>
          <a:xfrm>
            <a:off x="1437809" y="2272660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229;p34">
            <a:extLst>
              <a:ext uri="{FF2B5EF4-FFF2-40B4-BE49-F238E27FC236}">
                <a16:creationId xmlns:a16="http://schemas.microsoft.com/office/drawing/2014/main" id="{B5AD09D8-1922-4C4A-A9DC-A7D98832973B}"/>
              </a:ext>
            </a:extLst>
          </p:cNvPr>
          <p:cNvSpPr/>
          <p:nvPr/>
        </p:nvSpPr>
        <p:spPr>
          <a:xfrm>
            <a:off x="3285550" y="3317685"/>
            <a:ext cx="1885882" cy="82099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419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sz="1400" b="1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image]</a:t>
            </a:r>
          </a:p>
        </p:txBody>
      </p:sp>
      <p:cxnSp>
        <p:nvCxnSpPr>
          <p:cNvPr id="52" name="Google Shape;233;p34">
            <a:extLst>
              <a:ext uri="{FF2B5EF4-FFF2-40B4-BE49-F238E27FC236}">
                <a16:creationId xmlns:a16="http://schemas.microsoft.com/office/drawing/2014/main" id="{8F2C05D4-AF99-4EAF-88D0-DBFCAC73184C}"/>
              </a:ext>
            </a:extLst>
          </p:cNvPr>
          <p:cNvCxnSpPr>
            <a:cxnSpLocks/>
            <a:stCxn id="50" idx="4"/>
            <a:endCxn id="9" idx="0"/>
          </p:cNvCxnSpPr>
          <p:nvPr/>
        </p:nvCxnSpPr>
        <p:spPr>
          <a:xfrm rot="5400000">
            <a:off x="1424704" y="2723309"/>
            <a:ext cx="331754" cy="6457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9" name="Google Shape;225;p34">
            <a:extLst>
              <a:ext uri="{FF2B5EF4-FFF2-40B4-BE49-F238E27FC236}">
                <a16:creationId xmlns:a16="http://schemas.microsoft.com/office/drawing/2014/main" id="{2F499CA1-604C-4EC9-84CF-4161D2731B12}"/>
              </a:ext>
            </a:extLst>
          </p:cNvPr>
          <p:cNvSpPr txBox="1"/>
          <p:nvPr/>
        </p:nvSpPr>
        <p:spPr>
          <a:xfrm>
            <a:off x="1687479" y="2379537"/>
            <a:ext cx="1534082" cy="463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Drag&amp;drop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Session.user !=NULL</a:t>
            </a:r>
          </a:p>
        </p:txBody>
      </p:sp>
      <p:sp>
        <p:nvSpPr>
          <p:cNvPr id="60" name="Google Shape;236;p34">
            <a:extLst>
              <a:ext uri="{FF2B5EF4-FFF2-40B4-BE49-F238E27FC236}">
                <a16:creationId xmlns:a16="http://schemas.microsoft.com/office/drawing/2014/main" id="{0FE7EEF1-AF7A-4264-AFB2-EA886B73B5D9}"/>
              </a:ext>
            </a:extLst>
          </p:cNvPr>
          <p:cNvSpPr txBox="1"/>
          <p:nvPr/>
        </p:nvSpPr>
        <p:spPr>
          <a:xfrm>
            <a:off x="1888634" y="3731658"/>
            <a:ext cx="1369101" cy="383375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albumOrder</a:t>
            </a:r>
            <a:endParaRPr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Google Shape;237;p34">
            <a:extLst>
              <a:ext uri="{FF2B5EF4-FFF2-40B4-BE49-F238E27FC236}">
                <a16:creationId xmlns:a16="http://schemas.microsoft.com/office/drawing/2014/main" id="{7EEB1031-569A-4CAE-963A-BF77DB6AF889}"/>
              </a:ext>
            </a:extLst>
          </p:cNvPr>
          <p:cNvCxnSpPr>
            <a:cxnSpLocks/>
          </p:cNvCxnSpPr>
          <p:nvPr/>
        </p:nvCxnSpPr>
        <p:spPr>
          <a:xfrm flipH="1" flipV="1">
            <a:off x="1621500" y="3871359"/>
            <a:ext cx="324865" cy="96422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232;p34">
            <a:extLst>
              <a:ext uri="{FF2B5EF4-FFF2-40B4-BE49-F238E27FC236}">
                <a16:creationId xmlns:a16="http://schemas.microsoft.com/office/drawing/2014/main" id="{EF16693A-88C0-477C-A2B7-ADDEFAF8CEFA}"/>
              </a:ext>
            </a:extLst>
          </p:cNvPr>
          <p:cNvSpPr/>
          <p:nvPr/>
        </p:nvSpPr>
        <p:spPr>
          <a:xfrm>
            <a:off x="3988095" y="4043172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32;p34">
            <a:extLst>
              <a:ext uri="{FF2B5EF4-FFF2-40B4-BE49-F238E27FC236}">
                <a16:creationId xmlns:a16="http://schemas.microsoft.com/office/drawing/2014/main" id="{C6A33A15-F65B-44E3-ABC9-977C4E8AD55D}"/>
              </a:ext>
            </a:extLst>
          </p:cNvPr>
          <p:cNvSpPr/>
          <p:nvPr/>
        </p:nvSpPr>
        <p:spPr>
          <a:xfrm>
            <a:off x="3327775" y="3211060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32;p34">
            <a:extLst>
              <a:ext uri="{FF2B5EF4-FFF2-40B4-BE49-F238E27FC236}">
                <a16:creationId xmlns:a16="http://schemas.microsoft.com/office/drawing/2014/main" id="{5F5BFA89-2C07-433F-B0D5-4B0577D15A62}"/>
              </a:ext>
            </a:extLst>
          </p:cNvPr>
          <p:cNvSpPr/>
          <p:nvPr/>
        </p:nvSpPr>
        <p:spPr>
          <a:xfrm>
            <a:off x="4815738" y="3173243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29;p34">
            <a:extLst>
              <a:ext uri="{FF2B5EF4-FFF2-40B4-BE49-F238E27FC236}">
                <a16:creationId xmlns:a16="http://schemas.microsoft.com/office/drawing/2014/main" id="{01F2998B-BFC4-4E66-B562-3335F28ACE18}"/>
              </a:ext>
            </a:extLst>
          </p:cNvPr>
          <p:cNvSpPr/>
          <p:nvPr/>
        </p:nvSpPr>
        <p:spPr>
          <a:xfrm>
            <a:off x="6442199" y="4461836"/>
            <a:ext cx="1680351" cy="8512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to Comment</a:t>
            </a:r>
            <a:endParaRPr lang="it-IT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Session.user=NULL</a:t>
            </a:r>
          </a:p>
          <a:p>
            <a:pPr algn="ctr"/>
            <a:endParaRPr lang="it-IT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220;p34">
            <a:extLst>
              <a:ext uri="{FF2B5EF4-FFF2-40B4-BE49-F238E27FC236}">
                <a16:creationId xmlns:a16="http://schemas.microsoft.com/office/drawing/2014/main" id="{133D2FD7-6D83-4A14-A204-76A1B753562A}"/>
              </a:ext>
            </a:extLst>
          </p:cNvPr>
          <p:cNvSpPr/>
          <p:nvPr/>
        </p:nvSpPr>
        <p:spPr>
          <a:xfrm>
            <a:off x="6082117" y="2131577"/>
            <a:ext cx="3569259" cy="4382557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MODAL WINDOW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Elbow Connector 20">
            <a:extLst>
              <a:ext uri="{FF2B5EF4-FFF2-40B4-BE49-F238E27FC236}">
                <a16:creationId xmlns:a16="http://schemas.microsoft.com/office/drawing/2014/main" id="{02E6EDA9-47A1-4287-9449-D392EBC848EE}"/>
              </a:ext>
            </a:extLst>
          </p:cNvPr>
          <p:cNvCxnSpPr>
            <a:cxnSpLocks/>
            <a:stCxn id="94" idx="4"/>
            <a:endCxn id="108" idx="1"/>
          </p:cNvCxnSpPr>
          <p:nvPr/>
        </p:nvCxnSpPr>
        <p:spPr>
          <a:xfrm rot="5400000" flipH="1" flipV="1">
            <a:off x="4343892" y="3972993"/>
            <a:ext cx="1388361" cy="2088088"/>
          </a:xfrm>
          <a:prstGeom prst="bentConnector4">
            <a:avLst>
              <a:gd name="adj1" fmla="val -16465"/>
              <a:gd name="adj2" fmla="val 71538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19" name="Google Shape;232;p34">
            <a:extLst>
              <a:ext uri="{FF2B5EF4-FFF2-40B4-BE49-F238E27FC236}">
                <a16:creationId xmlns:a16="http://schemas.microsoft.com/office/drawing/2014/main" id="{4D9437C9-82E3-4B38-A359-85482AAD84A8}"/>
              </a:ext>
            </a:extLst>
          </p:cNvPr>
          <p:cNvSpPr/>
          <p:nvPr/>
        </p:nvSpPr>
        <p:spPr>
          <a:xfrm>
            <a:off x="9040407" y="2467426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225;p34">
            <a:extLst>
              <a:ext uri="{FF2B5EF4-FFF2-40B4-BE49-F238E27FC236}">
                <a16:creationId xmlns:a16="http://schemas.microsoft.com/office/drawing/2014/main" id="{BCB03FE0-31FE-464B-AB00-57401A4D805C}"/>
              </a:ext>
            </a:extLst>
          </p:cNvPr>
          <p:cNvSpPr txBox="1"/>
          <p:nvPr/>
        </p:nvSpPr>
        <p:spPr>
          <a:xfrm>
            <a:off x="8914169" y="2180949"/>
            <a:ext cx="62928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232;p34">
            <a:extLst>
              <a:ext uri="{FF2B5EF4-FFF2-40B4-BE49-F238E27FC236}">
                <a16:creationId xmlns:a16="http://schemas.microsoft.com/office/drawing/2014/main" id="{A08279AA-DFA7-494F-8FD7-72324C37F1EB}"/>
              </a:ext>
            </a:extLst>
          </p:cNvPr>
          <p:cNvSpPr/>
          <p:nvPr/>
        </p:nvSpPr>
        <p:spPr>
          <a:xfrm>
            <a:off x="7972436" y="4701424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232;p34">
            <a:extLst>
              <a:ext uri="{FF2B5EF4-FFF2-40B4-BE49-F238E27FC236}">
                <a16:creationId xmlns:a16="http://schemas.microsoft.com/office/drawing/2014/main" id="{55261F52-543B-4950-9317-61E046AF1FA4}"/>
              </a:ext>
            </a:extLst>
          </p:cNvPr>
          <p:cNvSpPr/>
          <p:nvPr/>
        </p:nvSpPr>
        <p:spPr>
          <a:xfrm>
            <a:off x="7535058" y="1270643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232;p34">
            <a:extLst>
              <a:ext uri="{FF2B5EF4-FFF2-40B4-BE49-F238E27FC236}">
                <a16:creationId xmlns:a16="http://schemas.microsoft.com/office/drawing/2014/main" id="{61FD5777-A96C-4EBE-A557-83F1032BFB49}"/>
              </a:ext>
            </a:extLst>
          </p:cNvPr>
          <p:cNvSpPr/>
          <p:nvPr/>
        </p:nvSpPr>
        <p:spPr>
          <a:xfrm>
            <a:off x="9485344" y="1553726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224;p34">
            <a:extLst>
              <a:ext uri="{FF2B5EF4-FFF2-40B4-BE49-F238E27FC236}">
                <a16:creationId xmlns:a16="http://schemas.microsoft.com/office/drawing/2014/main" id="{BE373ABE-1FAF-4C55-9C47-D82A341AA630}"/>
              </a:ext>
            </a:extLst>
          </p:cNvPr>
          <p:cNvSpPr/>
          <p:nvPr/>
        </p:nvSpPr>
        <p:spPr>
          <a:xfrm>
            <a:off x="10311499" y="3496898"/>
            <a:ext cx="1505395" cy="6544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Login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224;p34">
            <a:extLst>
              <a:ext uri="{FF2B5EF4-FFF2-40B4-BE49-F238E27FC236}">
                <a16:creationId xmlns:a16="http://schemas.microsoft.com/office/drawing/2014/main" id="{D21001FE-B534-4969-91D2-1EC6A151B0D4}"/>
              </a:ext>
            </a:extLst>
          </p:cNvPr>
          <p:cNvSpPr/>
          <p:nvPr/>
        </p:nvSpPr>
        <p:spPr>
          <a:xfrm>
            <a:off x="7298184" y="267562"/>
            <a:ext cx="1505395" cy="6544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cxnSp>
        <p:nvCxnSpPr>
          <p:cNvPr id="142" name="Straight Arrow Connector 15">
            <a:extLst>
              <a:ext uri="{FF2B5EF4-FFF2-40B4-BE49-F238E27FC236}">
                <a16:creationId xmlns:a16="http://schemas.microsoft.com/office/drawing/2014/main" id="{7EF6D5D7-622B-4AE6-9A52-F8D27AD404F6}"/>
              </a:ext>
            </a:extLst>
          </p:cNvPr>
          <p:cNvCxnSpPr>
            <a:cxnSpLocks/>
            <a:stCxn id="124" idx="7"/>
            <a:endCxn id="130" idx="4"/>
          </p:cNvCxnSpPr>
          <p:nvPr/>
        </p:nvCxnSpPr>
        <p:spPr>
          <a:xfrm flipV="1">
            <a:off x="7801367" y="921962"/>
            <a:ext cx="249515" cy="39085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47" name="Elbow Connector 20">
            <a:extLst>
              <a:ext uri="{FF2B5EF4-FFF2-40B4-BE49-F238E27FC236}">
                <a16:creationId xmlns:a16="http://schemas.microsoft.com/office/drawing/2014/main" id="{5F618908-C08E-4548-B6DD-6A26D8724B60}"/>
              </a:ext>
            </a:extLst>
          </p:cNvPr>
          <p:cNvCxnSpPr>
            <a:cxnSpLocks/>
            <a:stCxn id="122" idx="6"/>
            <a:endCxn id="128" idx="5"/>
          </p:cNvCxnSpPr>
          <p:nvPr/>
        </p:nvCxnSpPr>
        <p:spPr>
          <a:xfrm flipV="1">
            <a:off x="8284436" y="3824098"/>
            <a:ext cx="2108863" cy="1021326"/>
          </a:xfrm>
          <a:prstGeom prst="bentConnector3">
            <a:avLst>
              <a:gd name="adj1" fmla="val 26965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50" name="Elbow Connector 20">
            <a:extLst>
              <a:ext uri="{FF2B5EF4-FFF2-40B4-BE49-F238E27FC236}">
                <a16:creationId xmlns:a16="http://schemas.microsoft.com/office/drawing/2014/main" id="{DED402AF-8DBE-4A28-A4E9-6245EF6D3AD1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9797344" y="1697726"/>
            <a:ext cx="1348653" cy="1799172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66" name="Google Shape;225;p34">
            <a:extLst>
              <a:ext uri="{FF2B5EF4-FFF2-40B4-BE49-F238E27FC236}">
                <a16:creationId xmlns:a16="http://schemas.microsoft.com/office/drawing/2014/main" id="{2748DE25-E70F-4877-9DA0-74B4FB5C5C6F}"/>
              </a:ext>
            </a:extLst>
          </p:cNvPr>
          <p:cNvSpPr txBox="1"/>
          <p:nvPr/>
        </p:nvSpPr>
        <p:spPr>
          <a:xfrm>
            <a:off x="7101917" y="993179"/>
            <a:ext cx="764993" cy="31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225;p34">
            <a:extLst>
              <a:ext uri="{FF2B5EF4-FFF2-40B4-BE49-F238E27FC236}">
                <a16:creationId xmlns:a16="http://schemas.microsoft.com/office/drawing/2014/main" id="{375686CB-AFA6-4CCD-A877-5F5EC85F2FF3}"/>
              </a:ext>
            </a:extLst>
          </p:cNvPr>
          <p:cNvSpPr txBox="1"/>
          <p:nvPr/>
        </p:nvSpPr>
        <p:spPr>
          <a:xfrm>
            <a:off x="9651376" y="1311297"/>
            <a:ext cx="764993" cy="31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225;p34">
            <a:extLst>
              <a:ext uri="{FF2B5EF4-FFF2-40B4-BE49-F238E27FC236}">
                <a16:creationId xmlns:a16="http://schemas.microsoft.com/office/drawing/2014/main" id="{C469335F-97E7-4035-B1A8-3983CBBEB0C0}"/>
              </a:ext>
            </a:extLst>
          </p:cNvPr>
          <p:cNvSpPr txBox="1"/>
          <p:nvPr/>
        </p:nvSpPr>
        <p:spPr>
          <a:xfrm>
            <a:off x="8142756" y="4904903"/>
            <a:ext cx="764993" cy="31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236;p34">
            <a:extLst>
              <a:ext uri="{FF2B5EF4-FFF2-40B4-BE49-F238E27FC236}">
                <a16:creationId xmlns:a16="http://schemas.microsoft.com/office/drawing/2014/main" id="{62095740-29BF-495E-A149-26F86E625601}"/>
              </a:ext>
            </a:extLst>
          </p:cNvPr>
          <p:cNvSpPr txBox="1"/>
          <p:nvPr/>
        </p:nvSpPr>
        <p:spPr>
          <a:xfrm>
            <a:off x="8289586" y="6118013"/>
            <a:ext cx="1525929" cy="455600"/>
          </a:xfrm>
          <a:prstGeom prst="rect">
            <a:avLst/>
          </a:prstGeom>
          <a:noFill/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Text, imageId</a:t>
            </a:r>
            <a:endParaRPr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237;p34">
            <a:extLst>
              <a:ext uri="{FF2B5EF4-FFF2-40B4-BE49-F238E27FC236}">
                <a16:creationId xmlns:a16="http://schemas.microsoft.com/office/drawing/2014/main" id="{F90D4389-D881-4EB4-955C-4801E686099A}"/>
              </a:ext>
            </a:extLst>
          </p:cNvPr>
          <p:cNvCxnSpPr>
            <a:cxnSpLocks/>
            <a:stCxn id="173" idx="0"/>
          </p:cNvCxnSpPr>
          <p:nvPr/>
        </p:nvCxnSpPr>
        <p:spPr>
          <a:xfrm flipH="1" flipV="1">
            <a:off x="8879174" y="5875498"/>
            <a:ext cx="173377" cy="242515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5325"/>
          </a:xfrm>
        </p:spPr>
        <p:txBody>
          <a:bodyPr/>
          <a:lstStyle/>
          <a:p>
            <a:pPr algn="ctr"/>
            <a:r>
              <a:rPr lang="en-US" dirty="0"/>
              <a:t>Client side: view &amp; view component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2D38ACF-5C1F-4E09-9506-269FD5246F4D}"/>
              </a:ext>
            </a:extLst>
          </p:cNvPr>
          <p:cNvSpPr txBox="1"/>
          <p:nvPr/>
        </p:nvSpPr>
        <p:spPr>
          <a:xfrm>
            <a:off x="492451" y="695325"/>
            <a:ext cx="643929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/>
              <a:t>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LoginForm</a:t>
            </a:r>
            <a:endParaRPr lang="it-IT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400" dirty="0"/>
              <a:t>registerEvents(): associa all’evento «click» la funzione che interroga il server per controllare se le credenziali di login sono corrette.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Registrationform</a:t>
            </a:r>
            <a:endParaRPr lang="it-IT" sz="14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Reset(): setta la visibilità allo stato iniziale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Show(); cambia la visibilità per mostrare la form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RegisterEvents(): associa all’evento «click» la funzione che controlla localmente la validità sintattica e logica dei dati inseriti e successivamente interroga il server per inserire un nuovo utente nel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NewAccountButton</a:t>
            </a:r>
            <a:endParaRPr lang="it-IT" sz="14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Reset(): setta la visibilità allo stato iniziale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 err="1"/>
              <a:t>Hide</a:t>
            </a:r>
            <a:r>
              <a:rPr lang="it-IT" sz="1200" dirty="0"/>
              <a:t>(); cambia la visibilità per nascondere il bottone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RegisterEvents(): associa all’evento «click» la funzione che nasconde il bottone, e mostra la registration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GuestButton</a:t>
            </a:r>
            <a:endParaRPr lang="it-IT" sz="14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RegisterEvents(): associa all’evento «click» la funzione che interroga il server per controllare che l’ utente non sia loggato e reindirizza alla pagina «</a:t>
            </a:r>
            <a:r>
              <a:rPr lang="it-IT" sz="1200" dirty="0" err="1"/>
              <a:t>OnePage.Html</a:t>
            </a:r>
            <a:r>
              <a:rPr lang="it-IT" sz="1200" dirty="0"/>
              <a:t>»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it-IT" sz="12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33FFC1C-D50F-4F3A-B9CE-27C582A9FBEA}"/>
              </a:ext>
            </a:extLst>
          </p:cNvPr>
          <p:cNvSpPr txBox="1"/>
          <p:nvPr/>
        </p:nvSpPr>
        <p:spPr>
          <a:xfrm>
            <a:off x="6762947" y="3091992"/>
            <a:ext cx="52318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2" indent="0">
              <a:buNone/>
            </a:pPr>
            <a:endParaRPr lang="it-IT" sz="12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123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6E83E91-E988-4994-8406-BD6F31E0538C}"/>
              </a:ext>
            </a:extLst>
          </p:cNvPr>
          <p:cNvSpPr txBox="1">
            <a:spLocks/>
          </p:cNvSpPr>
          <p:nvPr/>
        </p:nvSpPr>
        <p:spPr>
          <a:xfrm>
            <a:off x="960120" y="-99894"/>
            <a:ext cx="6496050" cy="6308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Home</a:t>
            </a:r>
          </a:p>
          <a:p>
            <a:pPr lvl="1"/>
            <a:r>
              <a:rPr lang="it-IT" sz="1400" b="1" dirty="0"/>
              <a:t>AlbumsList</a:t>
            </a:r>
          </a:p>
          <a:p>
            <a:pPr lvl="2"/>
            <a:r>
              <a:rPr lang="it-IT" sz="1200" b="1" dirty="0"/>
              <a:t>show</a:t>
            </a:r>
            <a:r>
              <a:rPr lang="it-IT" sz="1200" dirty="0"/>
              <a:t>(): richiede al server i dati dell'elenco albums</a:t>
            </a:r>
          </a:p>
          <a:p>
            <a:pPr lvl="2"/>
            <a:r>
              <a:rPr lang="it-IT" sz="1200" b="1" dirty="0"/>
              <a:t>update</a:t>
            </a:r>
            <a:r>
              <a:rPr lang="it-IT" sz="1200" dirty="0"/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arrayAlbums</a:t>
            </a:r>
            <a:r>
              <a:rPr lang="it-IT" sz="1200" dirty="0"/>
              <a:t>): riceve i dati server per aggiornare la lista e la mostra</a:t>
            </a:r>
          </a:p>
          <a:p>
            <a:pPr lvl="2"/>
            <a:r>
              <a:rPr lang="it-IT" sz="1200" b="1" dirty="0"/>
              <a:t>reset</a:t>
            </a:r>
            <a:r>
              <a:rPr lang="it-IT" sz="1200" dirty="0"/>
              <a:t>(): nasconde la lista</a:t>
            </a:r>
          </a:p>
          <a:p>
            <a:pPr lvl="2"/>
            <a:r>
              <a:rPr lang="it-IT" sz="1200" b="1" dirty="0" err="1"/>
              <a:t>setDraggable</a:t>
            </a:r>
            <a:r>
              <a:rPr lang="it-IT" sz="1200" dirty="0"/>
              <a:t>(): gestisce il drag &amp; drop aggiungendo ad ogni riga della tabella degli </a:t>
            </a:r>
            <a:r>
              <a:rPr lang="it-IT" sz="1200" dirty="0" err="1"/>
              <a:t>eventListener</a:t>
            </a:r>
            <a:r>
              <a:rPr lang="it-IT" sz="1200" dirty="0"/>
              <a:t> associati a «</a:t>
            </a:r>
            <a:r>
              <a:rPr lang="it-IT" sz="1200" dirty="0" err="1"/>
              <a:t>dragstart</a:t>
            </a:r>
            <a:r>
              <a:rPr lang="it-IT" sz="1200" dirty="0"/>
              <a:t>» «</a:t>
            </a:r>
            <a:r>
              <a:rPr lang="it-IT" sz="1200" dirty="0" err="1"/>
              <a:t>dragend</a:t>
            </a:r>
            <a:r>
              <a:rPr lang="it-IT" sz="1200" dirty="0"/>
              <a:t>» «</a:t>
            </a:r>
            <a:r>
              <a:rPr lang="it-IT" sz="1200" dirty="0" err="1"/>
              <a:t>dragover</a:t>
            </a:r>
            <a:r>
              <a:rPr lang="it-IT" sz="1200" dirty="0"/>
              <a:t>»</a:t>
            </a:r>
          </a:p>
          <a:p>
            <a:pPr lvl="1"/>
            <a:r>
              <a:rPr lang="it-IT" sz="1400" b="1" dirty="0" err="1"/>
              <a:t>ImageList</a:t>
            </a:r>
            <a:endParaRPr lang="it-IT" sz="1400" b="1" dirty="0"/>
          </a:p>
          <a:p>
            <a:pPr lvl="2"/>
            <a:r>
              <a:rPr lang="it-IT" sz="1200" b="1" dirty="0"/>
              <a:t>show</a:t>
            </a:r>
            <a:r>
              <a:rPr lang="it-IT" sz="1200" dirty="0"/>
              <a:t>(albumId): richiede al server l’elenco delle immagini di un dato album le salva globalmente nel componente </a:t>
            </a:r>
            <a:r>
              <a:rPr lang="it-IT" sz="1200" dirty="0" err="1"/>
              <a:t>ImageList</a:t>
            </a:r>
            <a:r>
              <a:rPr lang="it-IT" sz="1200" dirty="0"/>
              <a:t> e invoca l’ update();</a:t>
            </a:r>
          </a:p>
          <a:p>
            <a:pPr lvl="2"/>
            <a:r>
              <a:rPr lang="it-IT" sz="1200" b="1" dirty="0"/>
              <a:t>update</a:t>
            </a:r>
            <a:r>
              <a:rPr lang="it-IT" sz="1200" dirty="0"/>
              <a:t>(): visualizza 5 immagini in base ai parametri globali del componente </a:t>
            </a:r>
            <a:r>
              <a:rPr lang="it-IT" sz="1200" dirty="0" err="1"/>
              <a:t>ImageList</a:t>
            </a:r>
            <a:r>
              <a:rPr lang="it-IT" sz="1200" dirty="0"/>
              <a:t> e aggiunge un </a:t>
            </a:r>
            <a:r>
              <a:rPr lang="it-IT" sz="1200" dirty="0" err="1"/>
              <a:t>eventListener</a:t>
            </a:r>
            <a:r>
              <a:rPr lang="it-IT" sz="1200" dirty="0"/>
              <a:t> «</a:t>
            </a:r>
            <a:r>
              <a:rPr lang="en-US" sz="1200" dirty="0" err="1"/>
              <a:t>mouseenter</a:t>
            </a:r>
            <a:r>
              <a:rPr lang="it-IT" sz="1200" dirty="0"/>
              <a:t>»alle varie immagini. Inoltre si occupa della logica per visualizzare i bottoni Next e Previous.</a:t>
            </a:r>
          </a:p>
          <a:p>
            <a:pPr lvl="2"/>
            <a:r>
              <a:rPr lang="it-IT" sz="1200" b="1" dirty="0"/>
              <a:t>next</a:t>
            </a:r>
            <a:r>
              <a:rPr lang="it-IT" sz="1200" dirty="0"/>
              <a:t>(): invoca la funzione update settando i parametri globali corretti per visualizzare il blocco successivo di immagini (se presente)</a:t>
            </a:r>
          </a:p>
          <a:p>
            <a:pPr lvl="2"/>
            <a:r>
              <a:rPr lang="it-IT" sz="1200" b="1" dirty="0"/>
              <a:t>previous</a:t>
            </a:r>
            <a:r>
              <a:rPr lang="it-IT" sz="1200" dirty="0"/>
              <a:t>(): invoca la funzione update settando i parametri globali corretti per visualizzare il blocco precedente di immagini (se presente)</a:t>
            </a:r>
          </a:p>
          <a:p>
            <a:pPr lvl="2"/>
            <a:r>
              <a:rPr lang="it-IT" sz="1200" b="1" dirty="0"/>
              <a:t>reset</a:t>
            </a:r>
            <a:r>
              <a:rPr lang="it-IT" sz="1200" dirty="0"/>
              <a:t>(): imposta le condizioni di iniziali visibilità dei vari sotto-componenti </a:t>
            </a:r>
          </a:p>
          <a:p>
            <a:pPr lvl="2"/>
            <a:r>
              <a:rPr lang="en-US" sz="1200" b="1" dirty="0" err="1"/>
              <a:t>resetButtonsNextAndPrevious</a:t>
            </a:r>
            <a:r>
              <a:rPr lang="it-IT" sz="1200" dirty="0"/>
              <a:t>(): imposta le condizioni di iniziali visibilità dei bottoni next e previous</a:t>
            </a:r>
          </a:p>
          <a:p>
            <a:pPr lvl="2"/>
            <a:r>
              <a:rPr lang="en-US" sz="1200" b="1" dirty="0" err="1"/>
              <a:t>resetImages</a:t>
            </a:r>
            <a:r>
              <a:rPr lang="en-US" sz="1200" dirty="0"/>
              <a:t>():</a:t>
            </a:r>
            <a:r>
              <a:rPr lang="it-IT" sz="1200" dirty="0"/>
              <a:t> imposta i parametri della funzione ai valori iniziali di default</a:t>
            </a:r>
          </a:p>
          <a:p>
            <a:pPr marL="742950" lvl="1" indent="-285750"/>
            <a:r>
              <a:rPr lang="it-IT" sz="1400" b="1" dirty="0" err="1"/>
              <a:t>ImageDetails</a:t>
            </a:r>
            <a:endParaRPr lang="it-IT" sz="1400" b="1" dirty="0"/>
          </a:p>
          <a:p>
            <a:pPr marL="1085850" lvl="2" indent="-171450"/>
            <a:r>
              <a:rPr lang="it-IT" sz="1200" b="1" dirty="0"/>
              <a:t>Show</a:t>
            </a:r>
            <a:r>
              <a:rPr lang="it-IT" sz="1200" dirty="0"/>
              <a:t>(): richiede al server i  dettagli dell’immagine (picture e commenti) e invoca l’update();</a:t>
            </a:r>
          </a:p>
          <a:p>
            <a:pPr marL="1085850" lvl="2" indent="-171450"/>
            <a:r>
              <a:rPr lang="it-IT" sz="1200" b="1" dirty="0"/>
              <a:t>update</a:t>
            </a:r>
            <a:r>
              <a:rPr lang="it-IT" sz="1200" dirty="0"/>
              <a:t>(</a:t>
            </a:r>
            <a:r>
              <a:rPr lang="it-IT" sz="1200" dirty="0" err="1"/>
              <a:t>imageAndComments</a:t>
            </a:r>
            <a:r>
              <a:rPr lang="it-IT" sz="1200" dirty="0"/>
              <a:t>): riceve dati server e aggiorna i dettagli dell’immagine</a:t>
            </a:r>
          </a:p>
          <a:p>
            <a:pPr marL="1085850" lvl="2" indent="-171450"/>
            <a:r>
              <a:rPr lang="it-IT" sz="1200" b="1" dirty="0" err="1"/>
              <a:t>showComments</a:t>
            </a:r>
            <a:r>
              <a:rPr lang="it-IT" sz="1200" dirty="0"/>
              <a:t>(): mostra tutta la lista dei commenti di un’immagine</a:t>
            </a:r>
          </a:p>
          <a:p>
            <a:pPr marL="1085850" lvl="2" indent="-171450"/>
            <a:r>
              <a:rPr lang="it-IT" sz="1200" b="1" dirty="0" err="1"/>
              <a:t>addNewComment</a:t>
            </a:r>
            <a:r>
              <a:rPr lang="it-IT" sz="1200" dirty="0"/>
              <a:t>(</a:t>
            </a:r>
            <a:r>
              <a:rPr lang="it-IT" sz="1200" dirty="0" err="1"/>
              <a:t>comment</a:t>
            </a:r>
            <a:r>
              <a:rPr lang="it-IT" sz="1200" dirty="0"/>
              <a:t>): aggiunge un nuovo commento da </a:t>
            </a:r>
            <a:r>
              <a:rPr lang="it-IT" sz="1200" dirty="0" err="1"/>
              <a:t>visuallizzare</a:t>
            </a:r>
            <a:r>
              <a:rPr lang="it-IT" sz="1200" dirty="0"/>
              <a:t> </a:t>
            </a:r>
          </a:p>
          <a:p>
            <a:pPr marL="1085850" lvl="2" indent="-171450"/>
            <a:r>
              <a:rPr lang="it-IT" sz="1200" b="1" dirty="0"/>
              <a:t>reset</a:t>
            </a:r>
            <a:r>
              <a:rPr lang="it-IT" sz="1200" dirty="0"/>
              <a:t>(): imposta le condizioni di iniziali visibilità dei vari sotto-componenti </a:t>
            </a:r>
          </a:p>
          <a:p>
            <a:pPr marL="1085850" lvl="2" indent="-171450"/>
            <a:endParaRPr lang="it-IT" sz="12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4AA37DD-1D36-4553-B88A-AEB95E5454A9}"/>
              </a:ext>
            </a:extLst>
          </p:cNvPr>
          <p:cNvSpPr txBox="1"/>
          <p:nvPr/>
        </p:nvSpPr>
        <p:spPr>
          <a:xfrm>
            <a:off x="6929121" y="290048"/>
            <a:ext cx="5062582" cy="4978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 err="1"/>
              <a:t>AlertModal</a:t>
            </a:r>
            <a:endParaRPr lang="it-IT" sz="1200" b="1" dirty="0"/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 err="1"/>
              <a:t>registerEvents</a:t>
            </a:r>
            <a:r>
              <a:rPr lang="it-IT" sz="1200" dirty="0"/>
              <a:t>(): associa all’evento «click» la funzione che chiude la finestra modale dell’</a:t>
            </a:r>
            <a:r>
              <a:rPr lang="it-IT" sz="1200" dirty="0" err="1"/>
              <a:t>alert</a:t>
            </a:r>
            <a:r>
              <a:rPr lang="it-IT" sz="1200" dirty="0"/>
              <a:t>.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Show</a:t>
            </a:r>
            <a:r>
              <a:rPr lang="it-IT" sz="1200" dirty="0"/>
              <a:t>(</a:t>
            </a:r>
            <a:r>
              <a:rPr lang="it-IT" sz="1200" dirty="0" err="1"/>
              <a:t>message</a:t>
            </a:r>
            <a:r>
              <a:rPr lang="it-IT" sz="1200" dirty="0"/>
              <a:t>): resetta l’</a:t>
            </a:r>
            <a:r>
              <a:rPr lang="it-IT" sz="1200" dirty="0" err="1"/>
              <a:t>alert</a:t>
            </a:r>
            <a:r>
              <a:rPr lang="it-IT" sz="1200" dirty="0"/>
              <a:t>, inserisce un nuovo messaggio e poi lo mostra.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Update</a:t>
            </a:r>
            <a:r>
              <a:rPr lang="it-IT" sz="1200" dirty="0"/>
              <a:t>(</a:t>
            </a:r>
            <a:r>
              <a:rPr lang="it-IT" sz="1200" dirty="0" err="1"/>
              <a:t>message</a:t>
            </a:r>
            <a:r>
              <a:rPr lang="it-IT" sz="1200" dirty="0"/>
              <a:t>): inserisco un nuovo messaggio nell’</a:t>
            </a:r>
            <a:r>
              <a:rPr lang="it-IT" sz="1200" dirty="0" err="1"/>
              <a:t>alert</a:t>
            </a:r>
            <a:r>
              <a:rPr lang="it-IT" sz="1200" dirty="0"/>
              <a:t>.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Reset</a:t>
            </a:r>
            <a:r>
              <a:rPr lang="it-IT" sz="1200" dirty="0"/>
              <a:t>(): svuota il contenuto html dell’</a:t>
            </a:r>
            <a:r>
              <a:rPr lang="it-IT" sz="1200" dirty="0" err="1"/>
              <a:t>alert</a:t>
            </a:r>
            <a:r>
              <a:rPr lang="it-IT" sz="1200" dirty="0"/>
              <a:t>; quindi reimposta le condizioni iniziali.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 err="1"/>
              <a:t>CloseModalWindow</a:t>
            </a:r>
            <a:endParaRPr lang="it-IT" sz="1200" b="1" dirty="0"/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 err="1"/>
              <a:t>registerEvents</a:t>
            </a:r>
            <a:r>
              <a:rPr lang="it-IT" sz="1200" dirty="0"/>
              <a:t>(): associa all’evento «click» la funzione che chiude la finestra modale dell’immagine.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 err="1"/>
              <a:t>CommentForm</a:t>
            </a:r>
            <a:endParaRPr lang="it-IT" sz="1200" b="1" dirty="0"/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 err="1"/>
              <a:t>registerEvents</a:t>
            </a:r>
            <a:r>
              <a:rPr lang="it-IT" sz="1200" dirty="0"/>
              <a:t>(): associa all’evento «click» la funzione che richiede al server di creare un nuovo commento nel database con i dovuti controlli.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Reset</a:t>
            </a:r>
            <a:r>
              <a:rPr lang="it-IT" sz="1200" dirty="0"/>
              <a:t>(): svuota il contenuto html della </a:t>
            </a:r>
            <a:r>
              <a:rPr lang="it-IT" sz="1200" dirty="0" err="1"/>
              <a:t>form</a:t>
            </a:r>
            <a:r>
              <a:rPr lang="it-IT" sz="1200" dirty="0"/>
              <a:t> e imposta le condizioni iniziali di visibilità dei vari sotto-componenti. 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Show</a:t>
            </a:r>
            <a:r>
              <a:rPr lang="it-IT" sz="1200" dirty="0"/>
              <a:t>(): se l’utente è loggato mostra la </a:t>
            </a:r>
            <a:r>
              <a:rPr lang="it-IT" sz="1200" dirty="0" err="1"/>
              <a:t>form</a:t>
            </a:r>
            <a:r>
              <a:rPr lang="it-IT" sz="1200" dirty="0"/>
              <a:t> per inserire un nuovo commento in caso contrario il bottone per loggarsi prima di commentare.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 err="1"/>
              <a:t>LoginButton</a:t>
            </a:r>
            <a:endParaRPr lang="it-IT" sz="1200" b="1" dirty="0"/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dirty="0"/>
              <a:t>registerEvents():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 err="1"/>
              <a:t>LogoutButton</a:t>
            </a:r>
            <a:endParaRPr lang="it-IT" sz="1200" b="1" dirty="0"/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dirty="0" err="1"/>
              <a:t>registerEvents</a:t>
            </a:r>
            <a:r>
              <a:rPr lang="it-IT" sz="1200" dirty="0"/>
              <a:t>():</a:t>
            </a:r>
          </a:p>
        </p:txBody>
      </p:sp>
    </p:spTree>
    <p:extLst>
      <p:ext uri="{BB962C8B-B14F-4D97-AF65-F5344CB8AC3E}">
        <p14:creationId xmlns:p14="http://schemas.microsoft.com/office/powerpoint/2010/main" val="352578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DCAD7AFC-16ED-4FBA-9117-28CE46A3366E}"/>
              </a:ext>
            </a:extLst>
          </p:cNvPr>
          <p:cNvSpPr txBox="1"/>
          <p:nvPr/>
        </p:nvSpPr>
        <p:spPr>
          <a:xfrm>
            <a:off x="121920" y="323641"/>
            <a:ext cx="6096000" cy="3585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 err="1"/>
              <a:t>NextButton</a:t>
            </a:r>
            <a:endParaRPr lang="it-IT" sz="1200" b="1" dirty="0"/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dirty="0" err="1"/>
              <a:t>registerEvents</a:t>
            </a:r>
            <a:r>
              <a:rPr lang="it-IT" sz="1200" dirty="0"/>
              <a:t>():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it-IT" sz="1200" dirty="0"/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 err="1"/>
              <a:t>PreviousButton</a:t>
            </a:r>
            <a:endParaRPr lang="it-IT" sz="1200" b="1" dirty="0"/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dirty="0" err="1"/>
              <a:t>registerEvents</a:t>
            </a:r>
            <a:r>
              <a:rPr lang="it-IT" sz="1200" dirty="0"/>
              <a:t>():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it-IT" sz="1200" dirty="0"/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 err="1"/>
              <a:t>RedirectToIndex</a:t>
            </a:r>
            <a:endParaRPr lang="it-IT" sz="1200" b="1" dirty="0"/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 err="1"/>
              <a:t>registerEvents</a:t>
            </a:r>
            <a:r>
              <a:rPr lang="it-IT" sz="1200" dirty="0"/>
              <a:t>(): associa all’evento «click» la funzione che ti reindirizza alla pagina: «index.html».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it-IT" sz="1200" dirty="0"/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 err="1"/>
              <a:t>SaveOrderButton</a:t>
            </a:r>
            <a:endParaRPr lang="it-IT" sz="1200" b="1" dirty="0"/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 err="1"/>
              <a:t>registerEvents</a:t>
            </a:r>
            <a:r>
              <a:rPr lang="it-IT" sz="1200" dirty="0"/>
              <a:t>(): associa all’evento «click» la funzione che invoca </a:t>
            </a:r>
            <a:r>
              <a:rPr lang="it-IT" sz="1200" dirty="0" err="1"/>
              <a:t>saveOrder</a:t>
            </a:r>
            <a:r>
              <a:rPr lang="it-IT" sz="1200" dirty="0"/>
              <a:t>().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Show</a:t>
            </a:r>
            <a:r>
              <a:rPr lang="it-IT" sz="1200" dirty="0"/>
              <a:t>(): mostra il bottone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Reset</a:t>
            </a:r>
            <a:r>
              <a:rPr lang="it-IT" sz="1200" dirty="0"/>
              <a:t>(): nasconde il bottone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 err="1"/>
              <a:t>saveOrder</a:t>
            </a:r>
            <a:r>
              <a:rPr lang="it-IT" sz="1200" dirty="0"/>
              <a:t>(): richiede al server di salvare la nuova preferenza di album dell’utente.</a:t>
            </a:r>
          </a:p>
        </p:txBody>
      </p:sp>
    </p:spTree>
    <p:extLst>
      <p:ext uri="{BB962C8B-B14F-4D97-AF65-F5344CB8AC3E}">
        <p14:creationId xmlns:p14="http://schemas.microsoft.com/office/powerpoint/2010/main" val="408600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4BB9E2-93E8-4851-9422-9B3FA4185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201611"/>
              </p:ext>
            </p:extLst>
          </p:nvPr>
        </p:nvGraphicFramePr>
        <p:xfrm>
          <a:off x="0" y="-31330"/>
          <a:ext cx="12192000" cy="692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1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1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078">
                <a:tc gridSpan="2"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Client</a:t>
                      </a:r>
                      <a:r>
                        <a:rPr lang="it-IT" sz="1400" b="1" baseline="0" noProof="0" dirty="0"/>
                        <a:t> side</a:t>
                      </a:r>
                      <a:endParaRPr lang="it-IT" sz="1400" b="1" noProof="0" dirty="0"/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400" b="1" noProof="0" dirty="0"/>
                        <a:t>Server side</a:t>
                      </a:r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726"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Azione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Azione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login form 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Controllo dati</a:t>
                      </a:r>
                      <a:endParaRPr lang="it-IT" sz="1200" noProof="0" dirty="0">
                        <a:solidFill>
                          <a:srgbClr val="FF0000"/>
                        </a:solidFill>
                      </a:endParaRP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POST username password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Controllo credenziali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8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registration form  submit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Controllo dati</a:t>
                      </a:r>
                      <a:endParaRPr lang="it-IT" sz="1200" noProof="0" dirty="0">
                        <a:solidFill>
                          <a:srgbClr val="FF0000"/>
                        </a:solidFill>
                      </a:endParaRP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POST username password e email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Controllo credenziali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76952003"/>
                  </a:ext>
                </a:extLst>
              </a:tr>
              <a:tr h="447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guest access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2815778824"/>
                  </a:ext>
                </a:extLst>
              </a:tr>
              <a:tr h="478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 page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load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Aggiorna </a:t>
                      </a:r>
                      <a:r>
                        <a:rPr lang="it-IT" sz="1200" baseline="0" noProof="0" dirty="0"/>
                        <a:t>view con dati elenco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ottengo tutte le info degli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Estrazione info album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  seleziona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Aggiorna </a:t>
                      </a:r>
                      <a:r>
                        <a:rPr lang="it-IT" sz="1200" baseline="0" noProof="0" dirty="0"/>
                        <a:t>view con la lista di tutte le immagini di quell’album divise in blocchi da 5.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 (albumId) </a:t>
                      </a:r>
                    </a:p>
                    <a:p>
                      <a:r>
                        <a:rPr lang="it-IT" sz="1200" noProof="0" dirty="0"/>
                        <a:t>ottengo tutte le immagini di un album specifico.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Estrazione elenco immagini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889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album drag&amp;drop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Aggiorna view con un cambio ordinamento album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889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elenco album  click </a:t>
                      </a:r>
                      <a:r>
                        <a:rPr lang="it-IT" sz="1200" noProof="0" dirty="0"/>
                        <a:t>bottone «salva ordinamento».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POST(userId, lista ordinamento album)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Inserimento lista di ordinamento dell’utente.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725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immagini album  click </a:t>
                      </a:r>
                      <a:r>
                        <a:rPr lang="it-IT" sz="1200" noProof="0" dirty="0"/>
                        <a:t>next, previous button.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Controllo dati, cambio blocco da 5 immagini di un album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7989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  mouse sopra l’immagine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Aggiorna view con comparsa finestra modale composta di picture, commenti e form commento se l’utente è loggato.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GET(imageId)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Estrazione dati.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725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Form comment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Controllo dati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POST (dati commento)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Inserimento commento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725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finestra modale sposto al di fuori il mouse.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Aggiorna view con scomparsa della finestra modale.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617842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037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B9B8850-C3B7-48EA-A6FA-192DF2A00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533753"/>
              </p:ext>
            </p:extLst>
          </p:nvPr>
        </p:nvGraphicFramePr>
        <p:xfrm>
          <a:off x="0" y="-2"/>
          <a:ext cx="12192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1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1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216">
                <a:tc gridSpan="2"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Client</a:t>
                      </a:r>
                      <a:r>
                        <a:rPr lang="it-IT" sz="1500" b="1" baseline="0" noProof="0" dirty="0"/>
                        <a:t> side</a:t>
                      </a:r>
                      <a:endParaRPr lang="it-IT" sz="1500" b="1" noProof="0" dirty="0"/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500" b="1" noProof="0" dirty="0"/>
                        <a:t>Server side</a:t>
                      </a:r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34"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Controllore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Controllore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5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login form 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POST username password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CheckLogin 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6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registration form  submit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POST username password e email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CheckRegistration (servlet)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76952003"/>
                  </a:ext>
                </a:extLst>
              </a:tr>
              <a:tr h="5006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guest access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2815778824"/>
                  </a:ext>
                </a:extLst>
              </a:tr>
              <a:tr h="5006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 page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load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PageOrchestrator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ottengo tutte le info degli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GetAlbumListData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noProof="0" dirty="0"/>
                        <a:t>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  seleziona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Function</a:t>
                      </a:r>
                      <a:r>
                        <a:rPr lang="it-IT" sz="1200" baseline="0" noProof="0" dirty="0"/>
                        <a:t> AlbumDetails.update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 (albumId) </a:t>
                      </a:r>
                    </a:p>
                    <a:p>
                      <a:r>
                        <a:rPr lang="it-IT" sz="1200" noProof="0" dirty="0"/>
                        <a:t>ottengo tutte le immagini di un album specifico.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GetImagesOfAlbum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noProof="0" dirty="0"/>
                        <a:t>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3247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album drag&amp;drop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Function Drag&amp;Drop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3247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elenco album  click </a:t>
                      </a:r>
                      <a:r>
                        <a:rPr lang="it-IT" sz="1200" noProof="0" dirty="0"/>
                        <a:t>bottone «salva ordinamento».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POST(userId, lista ordinamento album)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SaveAlbumOrder(servlet)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6869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immagini album  click </a:t>
                      </a:r>
                      <a:r>
                        <a:rPr lang="it-IT" sz="1200" noProof="0" dirty="0"/>
                        <a:t>next, previous button.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Function</a:t>
                      </a:r>
                      <a:r>
                        <a:rPr lang="it-IT" sz="1200" baseline="0" noProof="0" dirty="0"/>
                        <a:t> changeBlockOfImages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5007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  mouse sopra l’immagine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Function finestraModale.update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GET(imageId)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GetImageInfo(servlet)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6869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Form comment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POST (dati commento)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CreateComment(servlet)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6869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finestra modale sposto al di fuori il mouse.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Function finestraModale.update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617842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9037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1536</Words>
  <Application>Microsoft Office PowerPoint</Application>
  <PresentationFormat>Widescreen</PresentationFormat>
  <Paragraphs>304</Paragraphs>
  <Slides>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Wingdings</vt:lpstr>
      <vt:lpstr>Tema di Office</vt:lpstr>
      <vt:lpstr>Server side: DAO &amp; model objects</vt:lpstr>
      <vt:lpstr>Presentazione standard di PowerPoint</vt:lpstr>
      <vt:lpstr>Presentazione standard di PowerPoint</vt:lpstr>
      <vt:lpstr>Presentazione standard di PowerPoint</vt:lpstr>
      <vt:lpstr>Client side: view &amp; view component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giulia meneghin</dc:creator>
  <cp:lastModifiedBy>giulia meneghin</cp:lastModifiedBy>
  <cp:revision>54</cp:revision>
  <dcterms:created xsi:type="dcterms:W3CDTF">2020-08-19T19:18:44Z</dcterms:created>
  <dcterms:modified xsi:type="dcterms:W3CDTF">2020-09-05T09:17:29Z</dcterms:modified>
</cp:coreProperties>
</file>