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4" r:id="rId2"/>
    <p:sldId id="285" r:id="rId3"/>
    <p:sldId id="258" r:id="rId4"/>
    <p:sldId id="265" r:id="rId5"/>
    <p:sldId id="283" r:id="rId6"/>
    <p:sldId id="339" r:id="rId7"/>
    <p:sldId id="337" r:id="rId8"/>
    <p:sldId id="341" r:id="rId9"/>
    <p:sldId id="342" r:id="rId10"/>
    <p:sldId id="344" r:id="rId11"/>
    <p:sldId id="340" r:id="rId12"/>
    <p:sldId id="345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click previous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7152" y="1327090"/>
            <a:ext cx="1904214" cy="501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PreviousImages</a:t>
            </a:r>
            <a:endParaRPr lang="en-US" dirty="0"/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>
            <a:off x="3959259" y="1828800"/>
            <a:ext cx="1403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28827" y="2602468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r>
              <a:rPr lang="en-US" dirty="0"/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08259" y="2044700"/>
            <a:ext cx="306541" cy="313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849090" y="1327090"/>
            <a:ext cx="2048296" cy="501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GetImagesOfAlbum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cxnSpLocks/>
            <a:stCxn id="35" idx="2"/>
          </p:cNvCxnSpPr>
          <p:nvPr/>
        </p:nvCxnSpPr>
        <p:spPr>
          <a:xfrm flipH="1">
            <a:off x="9837952" y="1828800"/>
            <a:ext cx="35286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685546" y="2673219"/>
            <a:ext cx="304800" cy="1879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113060" y="3523072"/>
            <a:ext cx="55724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6002" y="1484859"/>
            <a:ext cx="3513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POST/</a:t>
            </a:r>
            <a:r>
              <a:rPr lang="en-US" sz="1600" dirty="0" err="1"/>
              <a:t>NextImages</a:t>
            </a:r>
            <a:endParaRPr lang="en-US" sz="1600" dirty="0"/>
          </a:p>
          <a:p>
            <a:r>
              <a:rPr lang="en-US" sz="1600" dirty="0" err="1">
                <a:solidFill>
                  <a:srgbClr val="FF0000"/>
                </a:solidFill>
              </a:rPr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 err="1">
                <a:solidFill>
                  <a:srgbClr val="FF0000"/>
                </a:solidFill>
              </a:rPr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 err="1">
                <a:solidFill>
                  <a:srgbClr val="FF0000"/>
                </a:solidFill>
              </a:rPr>
              <a:t>urlNextImages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 err="1">
                <a:solidFill>
                  <a:srgbClr val="FF0000"/>
                </a:solidFill>
              </a:rPr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 err="1">
                <a:solidFill>
                  <a:srgbClr val="FF0000"/>
                </a:solidFill>
              </a:rPr>
              <a:t>urlPreviousImages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1CDFDF7-5F60-40D1-A1F4-D7E0DF72AAC4}"/>
              </a:ext>
            </a:extLst>
          </p:cNvPr>
          <p:cNvSpPr txBox="1"/>
          <p:nvPr/>
        </p:nvSpPr>
        <p:spPr>
          <a:xfrm>
            <a:off x="4113060" y="3657829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  <a:br>
              <a:rPr lang="en-US" sz="1600" dirty="0"/>
            </a:br>
            <a:r>
              <a:rPr lang="it-IT" sz="1600" dirty="0">
                <a:solidFill>
                  <a:srgbClr val="FF0000"/>
                </a:solidFill>
              </a:rPr>
              <a:t>/</a:t>
            </a:r>
            <a:r>
              <a:rPr lang="it-IT" sz="1600" dirty="0" err="1">
                <a:solidFill>
                  <a:srgbClr val="FF0000"/>
                </a:solidFill>
              </a:rPr>
              <a:t>GetImagesOfAlbum?albumId</a:t>
            </a:r>
            <a:r>
              <a:rPr lang="it-IT" sz="1600" dirty="0">
                <a:solidFill>
                  <a:srgbClr val="FF0000"/>
                </a:solidFill>
              </a:rPr>
              <a:t>=</a:t>
            </a:r>
            <a:r>
              <a:rPr lang="it-IT" sz="1600" dirty="0" err="1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&amp;</a:t>
            </a:r>
            <a:r>
              <a:rPr lang="it-IT" sz="1600" dirty="0" err="1">
                <a:solidFill>
                  <a:srgbClr val="FF0000"/>
                </a:solidFill>
              </a:rPr>
              <a:t>nextImages</a:t>
            </a:r>
            <a:r>
              <a:rPr lang="it-IT" sz="1600" dirty="0">
                <a:solidFill>
                  <a:srgbClr val="FF0000"/>
                </a:solidFill>
              </a:rPr>
              <a:t>= </a:t>
            </a:r>
            <a:r>
              <a:rPr lang="it-IT" sz="1600" dirty="0" err="1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&amp;</a:t>
            </a:r>
            <a:r>
              <a:rPr lang="it-IT" sz="1600" dirty="0" err="1">
                <a:solidFill>
                  <a:srgbClr val="FF0000"/>
                </a:solidFill>
              </a:rPr>
              <a:t>previousImages</a:t>
            </a:r>
            <a:r>
              <a:rPr lang="it-IT" sz="1600" dirty="0">
                <a:solidFill>
                  <a:srgbClr val="FF0000"/>
                </a:solidFill>
              </a:rPr>
              <a:t>=</a:t>
            </a:r>
            <a:r>
              <a:rPr lang="it-IT" sz="1600" dirty="0" err="1">
                <a:solidFill>
                  <a:srgbClr val="FF0000"/>
                </a:solidFill>
              </a:rPr>
              <a:t>urlPreviousImages</a:t>
            </a:r>
            <a:endParaRPr lang="it-IT" sz="1600" dirty="0">
              <a:solidFill>
                <a:srgbClr val="FF0000"/>
              </a:solidFill>
            </a:endParaRP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7A1BE2-CD13-411D-8C7F-5D4FA189F8D8}"/>
              </a:ext>
            </a:extLst>
          </p:cNvPr>
          <p:cNvSpPr txBox="1"/>
          <p:nvPr/>
        </p:nvSpPr>
        <p:spPr>
          <a:xfrm>
            <a:off x="166002" y="3364281"/>
            <a:ext cx="2780281" cy="1138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servlet</a:t>
            </a:r>
            <a:r>
              <a:rPr lang="it-IT" dirty="0"/>
              <a:t> aggiorna i valori di </a:t>
            </a:r>
            <a:r>
              <a:rPr lang="it-IT" dirty="0" err="1"/>
              <a:t>next</a:t>
            </a:r>
            <a:r>
              <a:rPr lang="it-IT" dirty="0"/>
              <a:t> e </a:t>
            </a:r>
            <a:r>
              <a:rPr lang="it-IT" dirty="0" err="1"/>
              <a:t>previous</a:t>
            </a:r>
            <a:r>
              <a:rPr lang="it-IT" dirty="0"/>
              <a:t>:</a:t>
            </a:r>
          </a:p>
          <a:p>
            <a:pPr algn="l"/>
            <a:r>
              <a:rPr lang="it-IT" sz="1600" dirty="0" err="1">
                <a:solidFill>
                  <a:srgbClr val="6A3E3E"/>
                </a:solidFill>
              </a:rPr>
              <a:t>nextNum</a:t>
            </a:r>
            <a:r>
              <a:rPr lang="it-IT" sz="1600" dirty="0">
                <a:solidFill>
                  <a:srgbClr val="000000"/>
                </a:solidFill>
              </a:rPr>
              <a:t> = </a:t>
            </a:r>
            <a:r>
              <a:rPr lang="it-IT" sz="1600" dirty="0" err="1">
                <a:solidFill>
                  <a:srgbClr val="6A3E3E"/>
                </a:solidFill>
              </a:rPr>
              <a:t>next</a:t>
            </a:r>
            <a:r>
              <a:rPr lang="it-IT" sz="1600" dirty="0">
                <a:solidFill>
                  <a:srgbClr val="000000"/>
                </a:solidFill>
              </a:rPr>
              <a:t> + 1 ;</a:t>
            </a:r>
          </a:p>
          <a:p>
            <a:pPr algn="l"/>
            <a:r>
              <a:rPr lang="en-US" sz="1600" dirty="0" err="1">
                <a:solidFill>
                  <a:srgbClr val="6A3E3E"/>
                </a:solidFill>
              </a:rPr>
              <a:t>previousNum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>
                <a:solidFill>
                  <a:srgbClr val="6A3E3E"/>
                </a:solidFill>
              </a:rPr>
              <a:t>previous</a:t>
            </a:r>
            <a:r>
              <a:rPr lang="en-US" sz="1600" dirty="0">
                <a:solidFill>
                  <a:srgbClr val="000000"/>
                </a:solidFill>
              </a:rPr>
              <a:t> -1;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2610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creation of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701" y="1676400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CreateComment</a:t>
            </a:r>
            <a:endParaRPr lang="en-US" sz="1600" dirty="0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3973361" y="2057400"/>
            <a:ext cx="316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655332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2286000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r>
              <a:rPr lang="en-US" dirty="0"/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20959" y="2273300"/>
            <a:ext cx="306541" cy="313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73278" y="1676400"/>
            <a:ext cx="163712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CommentDAO</a:t>
            </a:r>
            <a:endParaRPr lang="en-US" dirty="0"/>
          </a:p>
        </p:txBody>
      </p:sp>
      <p:cxnSp>
        <p:nvCxnSpPr>
          <p:cNvPr id="19" name="Straight Connector 18"/>
          <p:cNvCxnSpPr>
            <a:cxnSpLocks/>
            <a:stCxn id="18" idx="2"/>
          </p:cNvCxnSpPr>
          <p:nvPr/>
        </p:nvCxnSpPr>
        <p:spPr>
          <a:xfrm flipH="1">
            <a:off x="6183161" y="2057400"/>
            <a:ext cx="8678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27499" y="2667000"/>
            <a:ext cx="1903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27618" y="2691826"/>
            <a:ext cx="233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CreateMessage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ym typeface="Wingdings" panose="05000000000000000000" pitchFamily="2" charset="2"/>
              </a:rPr>
              <a:t>comment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imgId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userId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0759" y="22733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229600" y="1676400"/>
            <a:ext cx="1905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GetImagesOfAlbum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>
            <a:off x="9182100" y="2057400"/>
            <a:ext cx="16320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46018" y="39243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114800" y="4876800"/>
            <a:ext cx="49312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14193" y="5008571"/>
            <a:ext cx="6622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Redirect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it-IT" sz="1600" dirty="0" err="1">
                <a:solidFill>
                  <a:srgbClr val="FF0000"/>
                </a:solidFill>
              </a:rPr>
              <a:t>GetImagesOfAlbum?albumId</a:t>
            </a:r>
            <a:r>
              <a:rPr lang="it-IT" sz="1600" dirty="0">
                <a:solidFill>
                  <a:srgbClr val="FF0000"/>
                </a:solidFill>
              </a:rPr>
              <a:t>=" + </a:t>
            </a:r>
            <a:r>
              <a:rPr lang="it-IT" sz="1600" dirty="0" err="1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+ "&amp;</a:t>
            </a:r>
            <a:r>
              <a:rPr lang="it-IT" sz="1600" dirty="0" err="1">
                <a:solidFill>
                  <a:srgbClr val="FF0000"/>
                </a:solidFill>
              </a:rPr>
              <a:t>imageId</a:t>
            </a:r>
            <a:r>
              <a:rPr lang="it-IT" sz="1600" dirty="0">
                <a:solidFill>
                  <a:srgbClr val="FF0000"/>
                </a:solidFill>
              </a:rPr>
              <a:t>=" + </a:t>
            </a:r>
            <a:r>
              <a:rPr lang="it-IT" sz="1600" dirty="0" err="1">
                <a:solidFill>
                  <a:srgbClr val="FF0000"/>
                </a:solidFill>
              </a:rPr>
              <a:t>imgId</a:t>
            </a:r>
            <a:r>
              <a:rPr lang="it-IT" sz="1600" dirty="0">
                <a:solidFill>
                  <a:srgbClr val="FF0000"/>
                </a:solidFill>
              </a:rPr>
              <a:t> + </a:t>
            </a:r>
          </a:p>
          <a:p>
            <a:pPr algn="l"/>
            <a:r>
              <a:rPr lang="it-IT" sz="1600" dirty="0">
                <a:solidFill>
                  <a:srgbClr val="FF0000"/>
                </a:solidFill>
              </a:rPr>
              <a:t>"&amp;</a:t>
            </a:r>
            <a:r>
              <a:rPr lang="it-IT" sz="1600" dirty="0" err="1">
                <a:solidFill>
                  <a:srgbClr val="FF0000"/>
                </a:solidFill>
              </a:rPr>
              <a:t>nextImages</a:t>
            </a:r>
            <a:r>
              <a:rPr lang="it-IT" sz="1600" dirty="0">
                <a:solidFill>
                  <a:srgbClr val="FF0000"/>
                </a:solidFill>
              </a:rPr>
              <a:t>=" + </a:t>
            </a:r>
            <a:r>
              <a:rPr lang="it-IT" sz="1600" dirty="0" err="1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+ "&amp;</a:t>
            </a:r>
            <a:r>
              <a:rPr lang="it-IT" sz="1600" dirty="0" err="1">
                <a:solidFill>
                  <a:srgbClr val="FF0000"/>
                </a:solidFill>
              </a:rPr>
              <a:t>previousImages</a:t>
            </a:r>
            <a:r>
              <a:rPr lang="it-IT" sz="1600" dirty="0">
                <a:solidFill>
                  <a:srgbClr val="FF0000"/>
                </a:solidFill>
              </a:rPr>
              <a:t>=" + </a:t>
            </a:r>
            <a:r>
              <a:rPr lang="it-IT" sz="1600" dirty="0" err="1">
                <a:solidFill>
                  <a:srgbClr val="FF0000"/>
                </a:solidFill>
              </a:rPr>
              <a:t>urlPreviousImages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403" y="2873276"/>
            <a:ext cx="33108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POST /</a:t>
            </a:r>
            <a:r>
              <a:rPr lang="en-US" sz="1600" dirty="0" err="1"/>
              <a:t>CreateMessage</a:t>
            </a:r>
            <a:endParaRPr lang="en-US" sz="1600" dirty="0"/>
          </a:p>
          <a:p>
            <a:r>
              <a:rPr lang="en-US" sz="1600" dirty="0"/>
              <a:t>Comment </a:t>
            </a:r>
            <a:r>
              <a:rPr lang="en-US" sz="1600" dirty="0">
                <a:sym typeface="Wingdings" panose="05000000000000000000" pitchFamily="2" charset="2"/>
              </a:rPr>
              <a:t> comment</a:t>
            </a:r>
            <a:endParaRPr lang="en-US" sz="1600" dirty="0"/>
          </a:p>
          <a:p>
            <a:r>
              <a:rPr lang="en-US" sz="1600" dirty="0" err="1"/>
              <a:t>ImageId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imgId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 err="1"/>
              <a:t>UserId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userId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 err="1">
                <a:solidFill>
                  <a:srgbClr val="FF0000"/>
                </a:solidFill>
              </a:rPr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 err="1">
                <a:solidFill>
                  <a:srgbClr val="FF0000"/>
                </a:solidFill>
              </a:rPr>
              <a:t>urlNextImages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 err="1">
                <a:solidFill>
                  <a:srgbClr val="FF0000"/>
                </a:solidFill>
              </a:rPr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 err="1">
                <a:solidFill>
                  <a:srgbClr val="FF0000"/>
                </a:solidFill>
              </a:rPr>
              <a:t>urlPreviousImages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5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Open Registration 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701" y="1676400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 err="1">
                <a:solidFill>
                  <a:schemeClr val="tx1"/>
                </a:solidFill>
              </a:rPr>
              <a:t>OpenRegistrationForm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3973361" y="2057400"/>
            <a:ext cx="316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655332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0959" y="2273300"/>
            <a:ext cx="306541" cy="313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21" y="2856328"/>
            <a:ext cx="25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/</a:t>
            </a:r>
            <a:r>
              <a:rPr lang="it-IT" sz="1600" dirty="0" err="1">
                <a:solidFill>
                  <a:srgbClr val="2A00FF"/>
                </a:solidFill>
              </a:rPr>
              <a:t>OpenRegistrationForm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46313" y="2273300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FD5552-4898-4B02-B541-BD5791977214}"/>
              </a:ext>
            </a:extLst>
          </p:cNvPr>
          <p:cNvSpPr txBox="1"/>
          <p:nvPr/>
        </p:nvSpPr>
        <p:spPr>
          <a:xfrm>
            <a:off x="4399619" y="3174038"/>
            <a:ext cx="37982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 err="1">
                <a:solidFill>
                  <a:srgbClr val="2A00FF"/>
                </a:solidFill>
              </a:rPr>
              <a:t>RegistrationForm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 err="1">
                <a:solidFill>
                  <a:srgbClr val="7F0055"/>
                </a:solidFill>
              </a:rPr>
              <a:t>true</a:t>
            </a:r>
            <a:r>
              <a:rPr lang="it-IT" sz="1600" b="1" dirty="0">
                <a:solidFill>
                  <a:srgbClr val="000000"/>
                </a:solidFill>
              </a:rPr>
              <a:t>); </a:t>
            </a:r>
            <a:endParaRPr lang="it-IT" sz="1600" dirty="0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4F061F-735B-4B30-9E86-DA01E78AAE48}"/>
              </a:ext>
            </a:extLst>
          </p:cNvPr>
          <p:cNvSpPr/>
          <p:nvPr/>
        </p:nvSpPr>
        <p:spPr>
          <a:xfrm>
            <a:off x="7845437" y="1623276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CTX</a:t>
            </a:r>
          </a:p>
        </p:txBody>
      </p:sp>
      <p:cxnSp>
        <p:nvCxnSpPr>
          <p:cNvPr id="26" name="Straight Connector 27">
            <a:extLst>
              <a:ext uri="{FF2B5EF4-FFF2-40B4-BE49-F238E27FC236}">
                <a16:creationId xmlns:a16="http://schemas.microsoft.com/office/drawing/2014/main" id="{52BFDA94-D82A-43A4-8179-B9850F9B74A7}"/>
              </a:ext>
            </a:extLst>
          </p:cNvPr>
          <p:cNvCxnSpPr>
            <a:stCxn id="25" idx="2"/>
          </p:cNvCxnSpPr>
          <p:nvPr/>
        </p:nvCxnSpPr>
        <p:spPr>
          <a:xfrm flipH="1">
            <a:off x="8472348" y="2004276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8">
            <a:extLst>
              <a:ext uri="{FF2B5EF4-FFF2-40B4-BE49-F238E27FC236}">
                <a16:creationId xmlns:a16="http://schemas.microsoft.com/office/drawing/2014/main" id="{6289D30B-EF1A-47BE-84F9-FD31C68F948D}"/>
              </a:ext>
            </a:extLst>
          </p:cNvPr>
          <p:cNvSpPr/>
          <p:nvPr/>
        </p:nvSpPr>
        <p:spPr>
          <a:xfrm>
            <a:off x="8319946" y="3185376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37">
            <a:extLst>
              <a:ext uri="{FF2B5EF4-FFF2-40B4-BE49-F238E27FC236}">
                <a16:creationId xmlns:a16="http://schemas.microsoft.com/office/drawing/2014/main" id="{45690A2F-DDC0-4598-AA2C-1C3164F7BDE3}"/>
              </a:ext>
            </a:extLst>
          </p:cNvPr>
          <p:cNvCxnSpPr>
            <a:cxnSpLocks/>
          </p:cNvCxnSpPr>
          <p:nvPr/>
        </p:nvCxnSpPr>
        <p:spPr>
          <a:xfrm>
            <a:off x="4114800" y="3559215"/>
            <a:ext cx="4205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34">
            <a:extLst>
              <a:ext uri="{FF2B5EF4-FFF2-40B4-BE49-F238E27FC236}">
                <a16:creationId xmlns:a16="http://schemas.microsoft.com/office/drawing/2014/main" id="{10614DE0-8830-4619-8B78-EF1F0489703F}"/>
              </a:ext>
            </a:extLst>
          </p:cNvPr>
          <p:cNvSpPr/>
          <p:nvPr/>
        </p:nvSpPr>
        <p:spPr>
          <a:xfrm>
            <a:off x="9849421" y="1500188"/>
            <a:ext cx="164889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TemplateEngine</a:t>
            </a:r>
            <a:endParaRPr lang="en-US" dirty="0"/>
          </a:p>
        </p:txBody>
      </p:sp>
      <p:cxnSp>
        <p:nvCxnSpPr>
          <p:cNvPr id="20" name="Straight Connector 62">
            <a:extLst>
              <a:ext uri="{FF2B5EF4-FFF2-40B4-BE49-F238E27FC236}">
                <a16:creationId xmlns:a16="http://schemas.microsoft.com/office/drawing/2014/main" id="{FAABA2C5-245E-451C-B586-9C62023F5663}"/>
              </a:ext>
            </a:extLst>
          </p:cNvPr>
          <p:cNvCxnSpPr>
            <a:cxnSpLocks/>
          </p:cNvCxnSpPr>
          <p:nvPr/>
        </p:nvCxnSpPr>
        <p:spPr>
          <a:xfrm flipH="1">
            <a:off x="10673869" y="1881188"/>
            <a:ext cx="7135" cy="488051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36">
            <a:extLst>
              <a:ext uri="{FF2B5EF4-FFF2-40B4-BE49-F238E27FC236}">
                <a16:creationId xmlns:a16="http://schemas.microsoft.com/office/drawing/2014/main" id="{D4E6A70B-0A8D-4B14-AD25-026B9278484C}"/>
              </a:ext>
            </a:extLst>
          </p:cNvPr>
          <p:cNvSpPr/>
          <p:nvPr/>
        </p:nvSpPr>
        <p:spPr>
          <a:xfrm>
            <a:off x="10528604" y="4100512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51A625-D83B-4C3D-A744-E171C319B330}"/>
              </a:ext>
            </a:extLst>
          </p:cNvPr>
          <p:cNvSpPr txBox="1"/>
          <p:nvPr/>
        </p:nvSpPr>
        <p:spPr>
          <a:xfrm>
            <a:off x="4176559" y="4787726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en-US" dirty="0">
                <a:solidFill>
                  <a:srgbClr val="6A3E3E"/>
                </a:solidFill>
              </a:rPr>
              <a:t>“index.html”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6A3E3E"/>
                </a:solidFill>
              </a:rPr>
              <a:t>ctx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6A3E3E"/>
                </a:solidFill>
              </a:rPr>
              <a:t>res</a:t>
            </a:r>
            <a:r>
              <a:rPr lang="en-US" sz="1800" dirty="0" err="1">
                <a:solidFill>
                  <a:srgbClr val="000000"/>
                </a:solidFill>
              </a:rPr>
              <a:t>.getWriter</a:t>
            </a:r>
            <a:r>
              <a:rPr lang="en-US" sz="1800" dirty="0">
                <a:solidFill>
                  <a:srgbClr val="000000"/>
                </a:solidFill>
              </a:rPr>
              <a:t>());</a:t>
            </a:r>
            <a:endParaRPr lang="it-IT" dirty="0"/>
          </a:p>
        </p:txBody>
      </p:sp>
      <p:cxnSp>
        <p:nvCxnSpPr>
          <p:cNvPr id="23" name="Straight Arrow Connector 42">
            <a:extLst>
              <a:ext uri="{FF2B5EF4-FFF2-40B4-BE49-F238E27FC236}">
                <a16:creationId xmlns:a16="http://schemas.microsoft.com/office/drawing/2014/main" id="{59794679-FC76-4BFF-A83A-C4E5ECAC1B11}"/>
              </a:ext>
            </a:extLst>
          </p:cNvPr>
          <p:cNvCxnSpPr>
            <a:cxnSpLocks/>
          </p:cNvCxnSpPr>
          <p:nvPr/>
        </p:nvCxnSpPr>
        <p:spPr>
          <a:xfrm flipV="1">
            <a:off x="4123396" y="5114155"/>
            <a:ext cx="6405208" cy="30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Check Login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8917" y="1552576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CheckLogin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 flipH="1">
            <a:off x="2829217" y="1933576"/>
            <a:ext cx="12676" cy="49244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1874" y="2643664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17233" y="2261631"/>
            <a:ext cx="306541" cy="4219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21" y="2856328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doPost</a:t>
            </a:r>
            <a:r>
              <a:rPr lang="en-US" sz="1600" dirty="0"/>
              <a:t> /</a:t>
            </a:r>
            <a:r>
              <a:rPr lang="en-US" sz="1600" dirty="0" err="1"/>
              <a:t>CheckLogin</a:t>
            </a:r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785556" y="2246335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r>
              <a:rPr lang="en-US" dirty="0"/>
              <a:t>()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4F061F-735B-4B30-9E86-DA01E78AAE48}"/>
              </a:ext>
            </a:extLst>
          </p:cNvPr>
          <p:cNvSpPr/>
          <p:nvPr/>
        </p:nvSpPr>
        <p:spPr>
          <a:xfrm>
            <a:off x="10373360" y="1369576"/>
            <a:ext cx="1750857" cy="533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GoToHomePage</a:t>
            </a:r>
            <a:endParaRPr lang="en-US" dirty="0"/>
          </a:p>
        </p:txBody>
      </p:sp>
      <p:cxnSp>
        <p:nvCxnSpPr>
          <p:cNvPr id="26" name="Straight Connector 27">
            <a:extLst>
              <a:ext uri="{FF2B5EF4-FFF2-40B4-BE49-F238E27FC236}">
                <a16:creationId xmlns:a16="http://schemas.microsoft.com/office/drawing/2014/main" id="{52BFDA94-D82A-43A4-8179-B9850F9B74A7}"/>
              </a:ext>
            </a:extLst>
          </p:cNvPr>
          <p:cNvCxnSpPr>
            <a:cxnSpLocks/>
          </p:cNvCxnSpPr>
          <p:nvPr/>
        </p:nvCxnSpPr>
        <p:spPr>
          <a:xfrm flipH="1">
            <a:off x="11246331" y="1921053"/>
            <a:ext cx="12406" cy="48537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8">
            <a:extLst>
              <a:ext uri="{FF2B5EF4-FFF2-40B4-BE49-F238E27FC236}">
                <a16:creationId xmlns:a16="http://schemas.microsoft.com/office/drawing/2014/main" id="{6289D30B-EF1A-47BE-84F9-FD31C68F948D}"/>
              </a:ext>
            </a:extLst>
          </p:cNvPr>
          <p:cNvSpPr/>
          <p:nvPr/>
        </p:nvSpPr>
        <p:spPr>
          <a:xfrm>
            <a:off x="11097745" y="4624653"/>
            <a:ext cx="304800" cy="1995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37">
            <a:extLst>
              <a:ext uri="{FF2B5EF4-FFF2-40B4-BE49-F238E27FC236}">
                <a16:creationId xmlns:a16="http://schemas.microsoft.com/office/drawing/2014/main" id="{45690A2F-DDC0-4598-AA2C-1C3164F7BDE3}"/>
              </a:ext>
            </a:extLst>
          </p:cNvPr>
          <p:cNvCxnSpPr>
            <a:cxnSpLocks/>
          </p:cNvCxnSpPr>
          <p:nvPr/>
        </p:nvCxnSpPr>
        <p:spPr>
          <a:xfrm>
            <a:off x="3033612" y="5513505"/>
            <a:ext cx="6296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32">
            <a:extLst>
              <a:ext uri="{FF2B5EF4-FFF2-40B4-BE49-F238E27FC236}">
                <a16:creationId xmlns:a16="http://schemas.microsoft.com/office/drawing/2014/main" id="{26C0401D-A981-4098-8D07-A12647CDA15E}"/>
              </a:ext>
            </a:extLst>
          </p:cNvPr>
          <p:cNvSpPr/>
          <p:nvPr/>
        </p:nvSpPr>
        <p:spPr>
          <a:xfrm>
            <a:off x="5029200" y="1454773"/>
            <a:ext cx="1066800" cy="448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UserDAO</a:t>
            </a:r>
            <a:endParaRPr lang="en-US" dirty="0"/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C85A42D9-0CAC-4321-9E1E-E72FA63EBE6B}"/>
              </a:ext>
            </a:extLst>
          </p:cNvPr>
          <p:cNvSpPr/>
          <p:nvPr/>
        </p:nvSpPr>
        <p:spPr>
          <a:xfrm>
            <a:off x="5458896" y="2703365"/>
            <a:ext cx="304800" cy="1600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57C1D20B-3873-4D00-BDAB-36693A7F345C}"/>
              </a:ext>
            </a:extLst>
          </p:cNvPr>
          <p:cNvCxnSpPr>
            <a:cxnSpLocks/>
          </p:cNvCxnSpPr>
          <p:nvPr/>
        </p:nvCxnSpPr>
        <p:spPr>
          <a:xfrm flipH="1">
            <a:off x="5608523" y="1903266"/>
            <a:ext cx="12676" cy="49244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7">
            <a:extLst>
              <a:ext uri="{FF2B5EF4-FFF2-40B4-BE49-F238E27FC236}">
                <a16:creationId xmlns:a16="http://schemas.microsoft.com/office/drawing/2014/main" id="{92992BFE-54F4-49A4-B123-5EA12A750240}"/>
              </a:ext>
            </a:extLst>
          </p:cNvPr>
          <p:cNvCxnSpPr>
            <a:cxnSpLocks/>
          </p:cNvCxnSpPr>
          <p:nvPr/>
        </p:nvCxnSpPr>
        <p:spPr>
          <a:xfrm>
            <a:off x="3011074" y="3161815"/>
            <a:ext cx="2447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74E06F-F3C4-4809-A90A-5D60FDFBD5B5}"/>
              </a:ext>
            </a:extLst>
          </p:cNvPr>
          <p:cNvSpPr txBox="1"/>
          <p:nvPr/>
        </p:nvSpPr>
        <p:spPr>
          <a:xfrm>
            <a:off x="3008311" y="2771986"/>
            <a:ext cx="2524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</a:rPr>
              <a:t>checkCredentials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 err="1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cxnSp>
        <p:nvCxnSpPr>
          <p:cNvPr id="35" name="Straight Arrow Connector 44">
            <a:extLst>
              <a:ext uri="{FF2B5EF4-FFF2-40B4-BE49-F238E27FC236}">
                <a16:creationId xmlns:a16="http://schemas.microsoft.com/office/drawing/2014/main" id="{B6AA32C6-9070-494D-9981-EC9B9A19D773}"/>
              </a:ext>
            </a:extLst>
          </p:cNvPr>
          <p:cNvCxnSpPr>
            <a:cxnSpLocks/>
          </p:cNvCxnSpPr>
          <p:nvPr/>
        </p:nvCxnSpPr>
        <p:spPr>
          <a:xfrm flipH="1">
            <a:off x="3008311" y="3582325"/>
            <a:ext cx="2445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45">
            <a:extLst>
              <a:ext uri="{FF2B5EF4-FFF2-40B4-BE49-F238E27FC236}">
                <a16:creationId xmlns:a16="http://schemas.microsoft.com/office/drawing/2014/main" id="{D1784750-4950-453B-8D43-9D0849EC727E}"/>
              </a:ext>
            </a:extLst>
          </p:cNvPr>
          <p:cNvSpPr txBox="1"/>
          <p:nvPr/>
        </p:nvSpPr>
        <p:spPr>
          <a:xfrm>
            <a:off x="3234167" y="328670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9594131" y="5244505"/>
            <a:ext cx="1595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[user != null]</a:t>
            </a:r>
          </a:p>
          <a:p>
            <a:r>
              <a:rPr lang="en-US" sz="1600" dirty="0"/>
              <a:t>Redirect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GoToHomePage</a:t>
            </a:r>
            <a:endParaRPr lang="en-US" sz="1600" dirty="0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417B7F9A-1372-4712-BB31-F70917B037AF}"/>
              </a:ext>
            </a:extLst>
          </p:cNvPr>
          <p:cNvSpPr/>
          <p:nvPr/>
        </p:nvSpPr>
        <p:spPr>
          <a:xfrm>
            <a:off x="6848975" y="1387363"/>
            <a:ext cx="1750857" cy="533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584A8CEC-3BD9-4B36-BC6F-ECDEC2DFE984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711998" y="1921053"/>
            <a:ext cx="12406" cy="48537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28">
            <a:extLst>
              <a:ext uri="{FF2B5EF4-FFF2-40B4-BE49-F238E27FC236}">
                <a16:creationId xmlns:a16="http://schemas.microsoft.com/office/drawing/2014/main" id="{E8FA731E-168D-4169-9A1A-97313E730B41}"/>
              </a:ext>
            </a:extLst>
          </p:cNvPr>
          <p:cNvSpPr/>
          <p:nvPr/>
        </p:nvSpPr>
        <p:spPr>
          <a:xfrm>
            <a:off x="7554939" y="2801721"/>
            <a:ext cx="304800" cy="1995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37">
            <a:extLst>
              <a:ext uri="{FF2B5EF4-FFF2-40B4-BE49-F238E27FC236}">
                <a16:creationId xmlns:a16="http://schemas.microsoft.com/office/drawing/2014/main" id="{8987074F-F161-411D-AD55-9C0DACE1AA54}"/>
              </a:ext>
            </a:extLst>
          </p:cNvPr>
          <p:cNvCxnSpPr>
            <a:cxnSpLocks/>
          </p:cNvCxnSpPr>
          <p:nvPr/>
        </p:nvCxnSpPr>
        <p:spPr>
          <a:xfrm>
            <a:off x="3033612" y="6075502"/>
            <a:ext cx="8064133" cy="32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011945D-D9DE-4D3C-B245-9E83307A18C8}"/>
              </a:ext>
            </a:extLst>
          </p:cNvPr>
          <p:cNvSpPr txBox="1"/>
          <p:nvPr/>
        </p:nvSpPr>
        <p:spPr>
          <a:xfrm>
            <a:off x="5893876" y="3736646"/>
            <a:ext cx="1806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[user == null]</a:t>
            </a:r>
          </a:p>
          <a:p>
            <a:r>
              <a:rPr lang="en-US" sz="1800" dirty="0"/>
              <a:t>Redirect</a:t>
            </a:r>
          </a:p>
          <a:p>
            <a:r>
              <a:rPr lang="en-US" dirty="0"/>
              <a:t>“Index.html”</a:t>
            </a:r>
            <a:endParaRPr lang="it-IT" sz="1800" dirty="0"/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B5CC5AE7-BBF3-4012-81F7-492A89F7DC1E}"/>
              </a:ext>
            </a:extLst>
          </p:cNvPr>
          <p:cNvSpPr/>
          <p:nvPr/>
        </p:nvSpPr>
        <p:spPr>
          <a:xfrm>
            <a:off x="8887789" y="1387363"/>
            <a:ext cx="1066800" cy="448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Session</a:t>
            </a:r>
            <a:endParaRPr lang="en-US" dirty="0"/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AD6B2D31-96F9-41D3-B00E-C46574C40767}"/>
              </a:ext>
            </a:extLst>
          </p:cNvPr>
          <p:cNvSpPr/>
          <p:nvPr/>
        </p:nvSpPr>
        <p:spPr>
          <a:xfrm>
            <a:off x="9304809" y="4198311"/>
            <a:ext cx="304800" cy="1647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27">
            <a:extLst>
              <a:ext uri="{FF2B5EF4-FFF2-40B4-BE49-F238E27FC236}">
                <a16:creationId xmlns:a16="http://schemas.microsoft.com/office/drawing/2014/main" id="{159B3A04-1712-4AB3-B79A-A906344A0A70}"/>
              </a:ext>
            </a:extLst>
          </p:cNvPr>
          <p:cNvCxnSpPr>
            <a:cxnSpLocks/>
          </p:cNvCxnSpPr>
          <p:nvPr/>
        </p:nvCxnSpPr>
        <p:spPr>
          <a:xfrm flipH="1">
            <a:off x="9467112" y="1835856"/>
            <a:ext cx="12676" cy="49244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20">
            <a:extLst>
              <a:ext uri="{FF2B5EF4-FFF2-40B4-BE49-F238E27FC236}">
                <a16:creationId xmlns:a16="http://schemas.microsoft.com/office/drawing/2014/main" id="{379348AE-62F5-478F-A049-3636617783D9}"/>
              </a:ext>
            </a:extLst>
          </p:cNvPr>
          <p:cNvSpPr txBox="1"/>
          <p:nvPr/>
        </p:nvSpPr>
        <p:spPr>
          <a:xfrm>
            <a:off x="2970861" y="517173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[user   != null ]  </a:t>
            </a:r>
            <a:r>
              <a:rPr lang="en-US" sz="1600" dirty="0" err="1"/>
              <a:t>setAttribute</a:t>
            </a:r>
            <a:r>
              <a:rPr lang="en-US" sz="1600" dirty="0"/>
              <a:t>  ("user", user)</a:t>
            </a:r>
          </a:p>
        </p:txBody>
      </p: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6062C5A9-D68E-4A46-8A35-22AA01BF4873}"/>
              </a:ext>
            </a:extLst>
          </p:cNvPr>
          <p:cNvCxnSpPr>
            <a:cxnSpLocks/>
          </p:cNvCxnSpPr>
          <p:nvPr/>
        </p:nvCxnSpPr>
        <p:spPr>
          <a:xfrm>
            <a:off x="3023774" y="4610156"/>
            <a:ext cx="45311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26">
            <a:extLst>
              <a:ext uri="{FF2B5EF4-FFF2-40B4-BE49-F238E27FC236}">
                <a16:creationId xmlns:a16="http://schemas.microsoft.com/office/drawing/2014/main" id="{E51016D3-062B-4503-A089-7F890EDC775F}"/>
              </a:ext>
            </a:extLst>
          </p:cNvPr>
          <p:cNvSpPr txBox="1"/>
          <p:nvPr/>
        </p:nvSpPr>
        <p:spPr>
          <a:xfrm>
            <a:off x="209668" y="3345024"/>
            <a:ext cx="19524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 err="1">
                <a:solidFill>
                  <a:srgbClr val="FF0000"/>
                </a:solidFill>
              </a:rPr>
              <a:t>usrn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Password -&gt; </a:t>
            </a:r>
            <a:r>
              <a:rPr lang="en-US" sz="1400" dirty="0" err="1">
                <a:solidFill>
                  <a:srgbClr val="FF0000"/>
                </a:solidFill>
              </a:rPr>
              <a:t>pwd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</p:spTree>
    <p:extLst>
      <p:ext uri="{BB962C8B-B14F-4D97-AF65-F5344CB8AC3E}">
        <p14:creationId xmlns:p14="http://schemas.microsoft.com/office/powerpoint/2010/main" val="353707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Check Guest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2643" y="1564244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CheckGuest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 flipH="1">
            <a:off x="3932943" y="1945244"/>
            <a:ext cx="12676" cy="49244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655332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0959" y="2273299"/>
            <a:ext cx="306541" cy="4219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21" y="2856328"/>
            <a:ext cx="1625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/</a:t>
            </a:r>
            <a:r>
              <a:rPr lang="en-US" sz="1600" dirty="0" err="1"/>
              <a:t>CheckGuest</a:t>
            </a:r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46313" y="2273300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4F061F-735B-4B30-9E86-DA01E78AAE48}"/>
              </a:ext>
            </a:extLst>
          </p:cNvPr>
          <p:cNvSpPr/>
          <p:nvPr/>
        </p:nvSpPr>
        <p:spPr>
          <a:xfrm>
            <a:off x="7609327" y="1470586"/>
            <a:ext cx="1750857" cy="533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GoToHomePage</a:t>
            </a:r>
            <a:endParaRPr lang="en-US" dirty="0"/>
          </a:p>
        </p:txBody>
      </p:sp>
      <p:cxnSp>
        <p:nvCxnSpPr>
          <p:cNvPr id="26" name="Straight Connector 27">
            <a:extLst>
              <a:ext uri="{FF2B5EF4-FFF2-40B4-BE49-F238E27FC236}">
                <a16:creationId xmlns:a16="http://schemas.microsoft.com/office/drawing/2014/main" id="{52BFDA94-D82A-43A4-8179-B9850F9B74A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472350" y="2004276"/>
            <a:ext cx="12406" cy="48537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8">
            <a:extLst>
              <a:ext uri="{FF2B5EF4-FFF2-40B4-BE49-F238E27FC236}">
                <a16:creationId xmlns:a16="http://schemas.microsoft.com/office/drawing/2014/main" id="{6289D30B-EF1A-47BE-84F9-FD31C68F948D}"/>
              </a:ext>
            </a:extLst>
          </p:cNvPr>
          <p:cNvSpPr/>
          <p:nvPr/>
        </p:nvSpPr>
        <p:spPr>
          <a:xfrm>
            <a:off x="8342484" y="384175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37">
            <a:extLst>
              <a:ext uri="{FF2B5EF4-FFF2-40B4-BE49-F238E27FC236}">
                <a16:creationId xmlns:a16="http://schemas.microsoft.com/office/drawing/2014/main" id="{45690A2F-DDC0-4598-AA2C-1C3164F7BDE3}"/>
              </a:ext>
            </a:extLst>
          </p:cNvPr>
          <p:cNvCxnSpPr>
            <a:cxnSpLocks/>
          </p:cNvCxnSpPr>
          <p:nvPr/>
        </p:nvCxnSpPr>
        <p:spPr>
          <a:xfrm>
            <a:off x="4112037" y="4643298"/>
            <a:ext cx="4205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287712" y="4009185"/>
            <a:ext cx="334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GoToHomePage</a:t>
            </a:r>
            <a:endParaRPr lang="it-IT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355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Logout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2643" y="1564244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 flipH="1">
            <a:off x="3932943" y="1945244"/>
            <a:ext cx="12676" cy="49244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655332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0959" y="2273299"/>
            <a:ext cx="306541" cy="4219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21" y="2856328"/>
            <a:ext cx="121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/Logout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46313" y="2273300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4F061F-735B-4B30-9E86-DA01E78AAE48}"/>
              </a:ext>
            </a:extLst>
          </p:cNvPr>
          <p:cNvSpPr/>
          <p:nvPr/>
        </p:nvSpPr>
        <p:spPr>
          <a:xfrm>
            <a:off x="7609327" y="1470586"/>
            <a:ext cx="1750857" cy="533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cxnSp>
        <p:nvCxnSpPr>
          <p:cNvPr id="26" name="Straight Connector 27">
            <a:extLst>
              <a:ext uri="{FF2B5EF4-FFF2-40B4-BE49-F238E27FC236}">
                <a16:creationId xmlns:a16="http://schemas.microsoft.com/office/drawing/2014/main" id="{52BFDA94-D82A-43A4-8179-B9850F9B74A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472350" y="2004276"/>
            <a:ext cx="12406" cy="48537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8">
            <a:extLst>
              <a:ext uri="{FF2B5EF4-FFF2-40B4-BE49-F238E27FC236}">
                <a16:creationId xmlns:a16="http://schemas.microsoft.com/office/drawing/2014/main" id="{6289D30B-EF1A-47BE-84F9-FD31C68F948D}"/>
              </a:ext>
            </a:extLst>
          </p:cNvPr>
          <p:cNvSpPr/>
          <p:nvPr/>
        </p:nvSpPr>
        <p:spPr>
          <a:xfrm>
            <a:off x="8327086" y="459396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37">
            <a:extLst>
              <a:ext uri="{FF2B5EF4-FFF2-40B4-BE49-F238E27FC236}">
                <a16:creationId xmlns:a16="http://schemas.microsoft.com/office/drawing/2014/main" id="{45690A2F-DDC0-4598-AA2C-1C3164F7BDE3}"/>
              </a:ext>
            </a:extLst>
          </p:cNvPr>
          <p:cNvCxnSpPr>
            <a:cxnSpLocks/>
          </p:cNvCxnSpPr>
          <p:nvPr/>
        </p:nvCxnSpPr>
        <p:spPr>
          <a:xfrm>
            <a:off x="4096077" y="5293756"/>
            <a:ext cx="4205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217918" y="4784220"/>
            <a:ext cx="334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</a:p>
          <a:p>
            <a:r>
              <a:rPr lang="en-US" sz="1600" dirty="0"/>
              <a:t>“Index.html”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48A412F-054F-47E5-84DD-99EB2021FF10}"/>
              </a:ext>
            </a:extLst>
          </p:cNvPr>
          <p:cNvSpPr/>
          <p:nvPr/>
        </p:nvSpPr>
        <p:spPr>
          <a:xfrm>
            <a:off x="6295375" y="1564243"/>
            <a:ext cx="1066800" cy="448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Session</a:t>
            </a:r>
            <a:endParaRPr lang="en-US" dirty="0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90CF59C4-9484-4903-B6BD-C72105F2AF3F}"/>
              </a:ext>
            </a:extLst>
          </p:cNvPr>
          <p:cNvSpPr/>
          <p:nvPr/>
        </p:nvSpPr>
        <p:spPr>
          <a:xfrm>
            <a:off x="6712395" y="2716074"/>
            <a:ext cx="304800" cy="1647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27">
            <a:extLst>
              <a:ext uri="{FF2B5EF4-FFF2-40B4-BE49-F238E27FC236}">
                <a16:creationId xmlns:a16="http://schemas.microsoft.com/office/drawing/2014/main" id="{0FF75275-D0E6-4C0F-91CE-38239413B61D}"/>
              </a:ext>
            </a:extLst>
          </p:cNvPr>
          <p:cNvCxnSpPr>
            <a:cxnSpLocks/>
          </p:cNvCxnSpPr>
          <p:nvPr/>
        </p:nvCxnSpPr>
        <p:spPr>
          <a:xfrm flipH="1">
            <a:off x="6874698" y="2012736"/>
            <a:ext cx="12676" cy="492442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7">
            <a:extLst>
              <a:ext uri="{FF2B5EF4-FFF2-40B4-BE49-F238E27FC236}">
                <a16:creationId xmlns:a16="http://schemas.microsoft.com/office/drawing/2014/main" id="{F859059C-9DA8-42A4-88B5-8E415FBD987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27500" y="3539730"/>
            <a:ext cx="2584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3473743" y="313690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[session   != null ] </a:t>
            </a:r>
            <a:r>
              <a:rPr lang="it-IT" sz="1800" dirty="0"/>
              <a:t>invalidate()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05A1F4C4-C4C1-49D3-B484-209D63CF034F}"/>
              </a:ext>
            </a:extLst>
          </p:cNvPr>
          <p:cNvSpPr/>
          <p:nvPr/>
        </p:nvSpPr>
        <p:spPr>
          <a:xfrm>
            <a:off x="2177600" y="2074013"/>
            <a:ext cx="9176420" cy="47267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90"/>
            <a:ext cx="10515600" cy="749365"/>
          </a:xfrm>
        </p:spPr>
        <p:txBody>
          <a:bodyPr/>
          <a:lstStyle/>
          <a:p>
            <a:r>
              <a:rPr lang="en-US" dirty="0"/>
              <a:t>Events: Registration 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3375" y="775655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Registration</a:t>
            </a:r>
            <a:endParaRPr lang="en-US" sz="1600" dirty="0"/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 flipH="1">
            <a:off x="2758726" y="1156655"/>
            <a:ext cx="17625" cy="570134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47334" y="179119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9560" y="1430668"/>
            <a:ext cx="82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8261" y="1372554"/>
            <a:ext cx="313467" cy="5283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2949187" y="2912874"/>
            <a:ext cx="4717381" cy="1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161" y="1207125"/>
            <a:ext cx="232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POST</a:t>
            </a:r>
            <a:r>
              <a:rPr lang="en-US" sz="1400" dirty="0"/>
              <a:t> </a:t>
            </a:r>
            <a:r>
              <a:rPr lang="en-US" sz="1600" dirty="0"/>
              <a:t>/Registration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99104" y="551408"/>
            <a:ext cx="1379093" cy="448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Registration</a:t>
            </a:r>
          </a:p>
          <a:p>
            <a:pPr algn="ctr"/>
            <a:r>
              <a:rPr lang="en-US" sz="1600" dirty="0"/>
              <a:t>DAO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  <a:stCxn id="33" idx="2"/>
          </p:cNvCxnSpPr>
          <p:nvPr/>
        </p:nvCxnSpPr>
        <p:spPr>
          <a:xfrm>
            <a:off x="7788651" y="999901"/>
            <a:ext cx="12043" cy="585809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53437" y="1351454"/>
            <a:ext cx="304800" cy="4328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2967739" y="1466453"/>
            <a:ext cx="4678956" cy="27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10241" y="1164350"/>
            <a:ext cx="285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</a:rPr>
              <a:t>controlRegistrationOfUser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 err="1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2917336" y="1822816"/>
            <a:ext cx="468131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21656" y="1494178"/>
            <a:ext cx="192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Cond: TRUE || FALSE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9E60B60F-E538-4847-B0D7-01653764572A}"/>
              </a:ext>
            </a:extLst>
          </p:cNvPr>
          <p:cNvSpPr/>
          <p:nvPr/>
        </p:nvSpPr>
        <p:spPr>
          <a:xfrm>
            <a:off x="8619101" y="539689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CTX</a:t>
            </a:r>
          </a:p>
        </p:txBody>
      </p: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A1FBCC80-7A79-441C-BD8A-58418845C7F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9240867" y="920689"/>
            <a:ext cx="35460" cy="593731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 28">
            <a:extLst>
              <a:ext uri="{FF2B5EF4-FFF2-40B4-BE49-F238E27FC236}">
                <a16:creationId xmlns:a16="http://schemas.microsoft.com/office/drawing/2014/main" id="{B959DD02-F2F5-4E17-96D6-37805439ABDA}"/>
              </a:ext>
            </a:extLst>
          </p:cNvPr>
          <p:cNvSpPr/>
          <p:nvPr/>
        </p:nvSpPr>
        <p:spPr>
          <a:xfrm>
            <a:off x="9093610" y="2938541"/>
            <a:ext cx="304800" cy="3575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7124B615-FF39-406F-AD13-B5FE0000B007}"/>
              </a:ext>
            </a:extLst>
          </p:cNvPr>
          <p:cNvSpPr/>
          <p:nvPr/>
        </p:nvSpPr>
        <p:spPr>
          <a:xfrm>
            <a:off x="10053926" y="539689"/>
            <a:ext cx="164889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TemplateEngine</a:t>
            </a:r>
            <a:endParaRPr lang="en-US" dirty="0"/>
          </a:p>
        </p:txBody>
      </p:sp>
      <p:cxnSp>
        <p:nvCxnSpPr>
          <p:cNvPr id="57" name="Straight Connector 62">
            <a:extLst>
              <a:ext uri="{FF2B5EF4-FFF2-40B4-BE49-F238E27FC236}">
                <a16:creationId xmlns:a16="http://schemas.microsoft.com/office/drawing/2014/main" id="{B7E8E287-55DD-406F-AAA7-E9CC7FBB3DD6}"/>
              </a:ext>
            </a:extLst>
          </p:cNvPr>
          <p:cNvCxnSpPr>
            <a:cxnSpLocks/>
          </p:cNvCxnSpPr>
          <p:nvPr/>
        </p:nvCxnSpPr>
        <p:spPr>
          <a:xfrm flipH="1">
            <a:off x="10888078" y="920689"/>
            <a:ext cx="1" cy="593731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36">
            <a:extLst>
              <a:ext uri="{FF2B5EF4-FFF2-40B4-BE49-F238E27FC236}">
                <a16:creationId xmlns:a16="http://schemas.microsoft.com/office/drawing/2014/main" id="{7D21CA21-2831-460B-ABBC-CF2E6FCE69FB}"/>
              </a:ext>
            </a:extLst>
          </p:cNvPr>
          <p:cNvSpPr/>
          <p:nvPr/>
        </p:nvSpPr>
        <p:spPr>
          <a:xfrm>
            <a:off x="10735678" y="3300299"/>
            <a:ext cx="304800" cy="3355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44031C02-B7DC-40CD-AE22-E4BEFE4755C7}"/>
              </a:ext>
            </a:extLst>
          </p:cNvPr>
          <p:cNvCxnSpPr>
            <a:cxnSpLocks/>
          </p:cNvCxnSpPr>
          <p:nvPr/>
        </p:nvCxnSpPr>
        <p:spPr>
          <a:xfrm>
            <a:off x="2911728" y="3889344"/>
            <a:ext cx="78188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26">
            <a:extLst>
              <a:ext uri="{FF2B5EF4-FFF2-40B4-BE49-F238E27FC236}">
                <a16:creationId xmlns:a16="http://schemas.microsoft.com/office/drawing/2014/main" id="{1C47E10E-FBD0-4CAE-9762-E79389486C4E}"/>
              </a:ext>
            </a:extLst>
          </p:cNvPr>
          <p:cNvSpPr txBox="1"/>
          <p:nvPr/>
        </p:nvSpPr>
        <p:spPr>
          <a:xfrm>
            <a:off x="41766" y="3799902"/>
            <a:ext cx="2156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 err="1">
                <a:solidFill>
                  <a:srgbClr val="FF0000"/>
                </a:solidFill>
              </a:rPr>
              <a:t>usrn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Password -&gt; </a:t>
            </a:r>
            <a:r>
              <a:rPr lang="en-US" sz="1400" dirty="0" err="1">
                <a:solidFill>
                  <a:srgbClr val="FF0000"/>
                </a:solidFill>
              </a:rPr>
              <a:t>pwd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Password repeated-&gt; </a:t>
            </a:r>
            <a:r>
              <a:rPr lang="en-US" sz="1400" dirty="0" err="1">
                <a:solidFill>
                  <a:srgbClr val="FF0000"/>
                </a:solidFill>
              </a:rPr>
              <a:t>pwdRepeated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From: /</a:t>
            </a:r>
            <a:r>
              <a:rPr lang="en-US" sz="1600" dirty="0" err="1"/>
              <a:t>OpenRegistrationForm</a:t>
            </a:r>
            <a:endParaRPr lang="en-US" sz="1600" dirty="0"/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F5B24EF1-F10F-4BFD-8DF1-F6202F134557}"/>
              </a:ext>
            </a:extLst>
          </p:cNvPr>
          <p:cNvSpPr txBox="1"/>
          <p:nvPr/>
        </p:nvSpPr>
        <p:spPr>
          <a:xfrm>
            <a:off x="2859806" y="2617941"/>
            <a:ext cx="401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</a:rPr>
              <a:t>createRegistrationOfUser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9A46ABB-CAC5-455D-BA31-6D96B8CBE926}"/>
              </a:ext>
            </a:extLst>
          </p:cNvPr>
          <p:cNvSpPr txBox="1"/>
          <p:nvPr/>
        </p:nvSpPr>
        <p:spPr>
          <a:xfrm>
            <a:off x="2894271" y="3101385"/>
            <a:ext cx="3501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 err="1">
                <a:solidFill>
                  <a:srgbClr val="2A00FF"/>
                </a:solidFill>
              </a:rPr>
              <a:t>checkUsername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>
                <a:solidFill>
                  <a:srgbClr val="7F0055"/>
                </a:solidFill>
              </a:rPr>
              <a:t>false</a:t>
            </a:r>
            <a:r>
              <a:rPr lang="it-IT" sz="1600" b="1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BD805BB-4AF0-4841-82DE-BEC10033F70A}"/>
              </a:ext>
            </a:extLst>
          </p:cNvPr>
          <p:cNvSpPr txBox="1"/>
          <p:nvPr/>
        </p:nvSpPr>
        <p:spPr>
          <a:xfrm>
            <a:off x="2847325" y="3554204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6A3E3E"/>
                </a:solidFill>
              </a:rPr>
              <a:t>ctx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6A3E3E"/>
                </a:solidFill>
              </a:rPr>
              <a:t>response</a:t>
            </a:r>
            <a:r>
              <a:rPr lang="en-US" sz="1600" dirty="0" err="1">
                <a:solidFill>
                  <a:srgbClr val="000000"/>
                </a:solidFill>
              </a:rPr>
              <a:t>.getWriter</a:t>
            </a:r>
            <a:r>
              <a:rPr lang="en-US" sz="1600" dirty="0">
                <a:solidFill>
                  <a:srgbClr val="000000"/>
                </a:solidFill>
              </a:rPr>
              <a:t>());</a:t>
            </a:r>
            <a:endParaRPr lang="it-IT" sz="1600" dirty="0"/>
          </a:p>
        </p:txBody>
      </p:sp>
      <p:cxnSp>
        <p:nvCxnSpPr>
          <p:cNvPr id="65" name="Straight Arrow Connector 29">
            <a:extLst>
              <a:ext uri="{FF2B5EF4-FFF2-40B4-BE49-F238E27FC236}">
                <a16:creationId xmlns:a16="http://schemas.microsoft.com/office/drawing/2014/main" id="{D8867B3D-72A7-4FF4-ABED-6B41AF59CC28}"/>
              </a:ext>
            </a:extLst>
          </p:cNvPr>
          <p:cNvCxnSpPr>
            <a:cxnSpLocks/>
          </p:cNvCxnSpPr>
          <p:nvPr/>
        </p:nvCxnSpPr>
        <p:spPr>
          <a:xfrm>
            <a:off x="2918592" y="4840004"/>
            <a:ext cx="6196770" cy="2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20">
            <a:extLst>
              <a:ext uri="{FF2B5EF4-FFF2-40B4-BE49-F238E27FC236}">
                <a16:creationId xmlns:a16="http://schemas.microsoft.com/office/drawing/2014/main" id="{113F1D72-2ED8-4F19-9552-A36884AD481F}"/>
              </a:ext>
            </a:extLst>
          </p:cNvPr>
          <p:cNvSpPr txBox="1"/>
          <p:nvPr/>
        </p:nvSpPr>
        <p:spPr>
          <a:xfrm>
            <a:off x="2876606" y="4537501"/>
            <a:ext cx="371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 err="1">
                <a:solidFill>
                  <a:srgbClr val="2A00FF"/>
                </a:solidFill>
              </a:rPr>
              <a:t>RegistrationForm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 err="1">
                <a:solidFill>
                  <a:srgbClr val="7F0055"/>
                </a:solidFill>
              </a:rPr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en-US" sz="16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EA334E-7E76-4814-B24E-3A5C97FC4933}"/>
              </a:ext>
            </a:extLst>
          </p:cNvPr>
          <p:cNvSpPr txBox="1"/>
          <p:nvPr/>
        </p:nvSpPr>
        <p:spPr>
          <a:xfrm>
            <a:off x="2856226" y="485451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!</a:t>
            </a:r>
            <a:r>
              <a:rPr lang="it-IT" sz="1600" dirty="0" err="1">
                <a:solidFill>
                  <a:srgbClr val="6A3E3E"/>
                </a:solidFill>
              </a:rPr>
              <a:t>password</a:t>
            </a:r>
            <a:r>
              <a:rPr lang="it-IT" sz="1600" dirty="0" err="1">
                <a:solidFill>
                  <a:srgbClr val="000000"/>
                </a:solidFill>
              </a:rPr>
              <a:t>.equals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pwdRepeated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 err="1">
                <a:solidFill>
                  <a:srgbClr val="2A00FF"/>
                </a:solidFill>
              </a:rPr>
              <a:t>WrongPasswords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 err="1">
                <a:solidFill>
                  <a:srgbClr val="7F0055"/>
                </a:solidFill>
              </a:rPr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68" name="Straight Arrow Connector 29">
            <a:extLst>
              <a:ext uri="{FF2B5EF4-FFF2-40B4-BE49-F238E27FC236}">
                <a16:creationId xmlns:a16="http://schemas.microsoft.com/office/drawing/2014/main" id="{C3DBE452-F988-4246-AE25-671C98CD9AFC}"/>
              </a:ext>
            </a:extLst>
          </p:cNvPr>
          <p:cNvCxnSpPr>
            <a:cxnSpLocks/>
          </p:cNvCxnSpPr>
          <p:nvPr/>
        </p:nvCxnSpPr>
        <p:spPr>
          <a:xfrm>
            <a:off x="2903247" y="5392005"/>
            <a:ext cx="6196770" cy="2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3397D3-FA3A-4B1A-BBB2-5FA6543EDDB4}"/>
              </a:ext>
            </a:extLst>
          </p:cNvPr>
          <p:cNvSpPr txBox="1"/>
          <p:nvPr/>
        </p:nvSpPr>
        <p:spPr>
          <a:xfrm>
            <a:off x="2850390" y="544650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!</a:t>
            </a:r>
            <a:r>
              <a:rPr lang="it-IT" sz="1600" dirty="0" err="1">
                <a:solidFill>
                  <a:srgbClr val="6A3E3E"/>
                </a:solidFill>
              </a:rPr>
              <a:t>registrationDAO</a:t>
            </a:r>
            <a:r>
              <a:rPr lang="it-IT" sz="1600" dirty="0" err="1">
                <a:solidFill>
                  <a:srgbClr val="000000"/>
                </a:solidFill>
              </a:rPr>
              <a:t>.controlRegistrationOfUser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 err="1">
                <a:solidFill>
                  <a:srgbClr val="2A00FF"/>
                </a:solidFill>
              </a:rPr>
              <a:t>checkUsername</a:t>
            </a:r>
            <a:r>
              <a:rPr lang="it-IT" sz="1600" dirty="0">
                <a:solidFill>
                  <a:srgbClr val="2A00FF"/>
                </a:solidFill>
              </a:rPr>
              <a:t>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 err="1">
                <a:solidFill>
                  <a:srgbClr val="7F0055"/>
                </a:solidFill>
              </a:rPr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32C88DBC-2B67-48B6-A634-4FDFA0D61100}"/>
              </a:ext>
            </a:extLst>
          </p:cNvPr>
          <p:cNvCxnSpPr>
            <a:cxnSpLocks/>
          </p:cNvCxnSpPr>
          <p:nvPr/>
        </p:nvCxnSpPr>
        <p:spPr>
          <a:xfrm>
            <a:off x="2925274" y="6022305"/>
            <a:ext cx="6196770" cy="2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42">
            <a:extLst>
              <a:ext uri="{FF2B5EF4-FFF2-40B4-BE49-F238E27FC236}">
                <a16:creationId xmlns:a16="http://schemas.microsoft.com/office/drawing/2014/main" id="{93AAA679-AA13-49EF-B9DD-ED907B8BEE20}"/>
              </a:ext>
            </a:extLst>
          </p:cNvPr>
          <p:cNvCxnSpPr>
            <a:cxnSpLocks/>
          </p:cNvCxnSpPr>
          <p:nvPr/>
        </p:nvCxnSpPr>
        <p:spPr>
          <a:xfrm>
            <a:off x="2923608" y="6390604"/>
            <a:ext cx="78188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FF61245-014C-4777-B17B-3BB9DE553AA7}"/>
              </a:ext>
            </a:extLst>
          </p:cNvPr>
          <p:cNvSpPr txBox="1"/>
          <p:nvPr/>
        </p:nvSpPr>
        <p:spPr>
          <a:xfrm>
            <a:off x="2860701" y="6052050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6A3E3E"/>
                </a:solidFill>
              </a:rPr>
              <a:t>ctx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6A3E3E"/>
                </a:solidFill>
              </a:rPr>
              <a:t>response</a:t>
            </a:r>
            <a:r>
              <a:rPr lang="en-US" sz="1600" dirty="0" err="1">
                <a:solidFill>
                  <a:srgbClr val="000000"/>
                </a:solidFill>
              </a:rPr>
              <a:t>.getWriter</a:t>
            </a:r>
            <a:r>
              <a:rPr lang="en-US" sz="1600" dirty="0">
                <a:solidFill>
                  <a:srgbClr val="000000"/>
                </a:solidFill>
              </a:rPr>
              <a:t>());</a:t>
            </a:r>
            <a:endParaRPr lang="it-IT" sz="1600" dirty="0"/>
          </a:p>
        </p:txBody>
      </p: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6676BF19-5096-420B-AE65-B3E22E5BA79E}"/>
              </a:ext>
            </a:extLst>
          </p:cNvPr>
          <p:cNvCxnSpPr>
            <a:cxnSpLocks/>
          </p:cNvCxnSpPr>
          <p:nvPr/>
        </p:nvCxnSpPr>
        <p:spPr>
          <a:xfrm>
            <a:off x="2960996" y="3441811"/>
            <a:ext cx="4717381" cy="1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0729A31-CA27-4DF5-B883-35F35C955D28}"/>
              </a:ext>
            </a:extLst>
          </p:cNvPr>
          <p:cNvCxnSpPr>
            <a:cxnSpLocks/>
          </p:cNvCxnSpPr>
          <p:nvPr/>
        </p:nvCxnSpPr>
        <p:spPr>
          <a:xfrm>
            <a:off x="2177600" y="4197978"/>
            <a:ext cx="9176200" cy="0"/>
          </a:xfrm>
          <a:prstGeom prst="line">
            <a:avLst/>
          </a:prstGeom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CC502CC-B591-451E-818E-95FAC49505FB}"/>
              </a:ext>
            </a:extLst>
          </p:cNvPr>
          <p:cNvSpPr txBox="1"/>
          <p:nvPr/>
        </p:nvSpPr>
        <p:spPr>
          <a:xfrm>
            <a:off x="2243900" y="2136617"/>
            <a:ext cx="37977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[Cond &amp;&amp; </a:t>
            </a:r>
            <a:r>
              <a:rPr lang="en-US" sz="1800" b="1" dirty="0" err="1">
                <a:solidFill>
                  <a:srgbClr val="FF0000"/>
                </a:solidFill>
              </a:rPr>
              <a:t>pwd</a:t>
            </a:r>
            <a:r>
              <a:rPr lang="it-IT" sz="1800" b="1" dirty="0">
                <a:solidFill>
                  <a:srgbClr val="000000"/>
                </a:solidFill>
              </a:rPr>
              <a:t>.</a:t>
            </a:r>
            <a:r>
              <a:rPr lang="it-IT" sz="1800" b="1" dirty="0" err="1">
                <a:solidFill>
                  <a:srgbClr val="000000"/>
                </a:solidFill>
              </a:rPr>
              <a:t>equals</a:t>
            </a:r>
            <a:r>
              <a:rPr lang="it-IT" sz="1800" b="1" dirty="0">
                <a:solidFill>
                  <a:srgbClr val="00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pwdRepeated</a:t>
            </a:r>
            <a:r>
              <a:rPr lang="it-IT" sz="1800" b="1" dirty="0">
                <a:solidFill>
                  <a:srgbClr val="000000"/>
                </a:solidFill>
              </a:rPr>
              <a:t>)]</a:t>
            </a:r>
            <a:endParaRPr lang="en-US" sz="1800" b="1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7E1B647-5AE3-44B5-96B8-87E838288C24}"/>
              </a:ext>
            </a:extLst>
          </p:cNvPr>
          <p:cNvSpPr txBox="1"/>
          <p:nvPr/>
        </p:nvSpPr>
        <p:spPr>
          <a:xfrm>
            <a:off x="2196586" y="4264633"/>
            <a:ext cx="784960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[ELSE</a:t>
            </a:r>
            <a:r>
              <a:rPr lang="it-IT" sz="1800" b="1" dirty="0">
                <a:solidFill>
                  <a:srgbClr val="000000"/>
                </a:solidFill>
              </a:rPr>
              <a:t>]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27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F99E171-C27B-43AF-AB8A-220A88F4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" y="838488"/>
            <a:ext cx="8813868" cy="56363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+mn-lt"/>
              </a:rPr>
              <a:t>Application </a:t>
            </a:r>
            <a:r>
              <a:rPr lang="it-IT" sz="3600" dirty="0" err="1">
                <a:latin typeface="+mn-lt"/>
              </a:rPr>
              <a:t>requirements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err="1">
                <a:latin typeface="+mn-lt"/>
              </a:rPr>
              <a:t>analysis</a:t>
            </a:r>
            <a:endParaRPr lang="it-IT" sz="3600" dirty="0">
              <a:latin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428919" y="64748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F1B227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874485" y="1132170"/>
            <a:ext cx="3042325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2030398" y="3424778"/>
            <a:ext cx="1989325" cy="12540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7802393" y="3779687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3980723" y="224837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3980723" y="251232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16810" y="3053499"/>
            <a:ext cx="1155550" cy="328874"/>
          </a:xfrm>
          <a:prstGeom prst="bentConnector3">
            <a:avLst>
              <a:gd name="adj1" fmla="val -5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4833070" y="3453230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5292537" y="1282050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4986991" y="1619775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5306870" y="2080489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4292758" y="2392386"/>
            <a:ext cx="1080625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6649745" y="23080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5910514" y="274535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6961780" y="1775560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</p:cNvCxnSpPr>
          <p:nvPr/>
        </p:nvCxnSpPr>
        <p:spPr>
          <a:xfrm>
            <a:off x="6700499" y="2435032"/>
            <a:ext cx="2335136" cy="1344655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14;p33">
            <a:extLst>
              <a:ext uri="{FF2B5EF4-FFF2-40B4-BE49-F238E27FC236}">
                <a16:creationId xmlns:a16="http://schemas.microsoft.com/office/drawing/2014/main" id="{DEFE3F8F-4F25-478A-AFAE-DDE5F7303F02}"/>
              </a:ext>
            </a:extLst>
          </p:cNvPr>
          <p:cNvSpPr txBox="1"/>
          <p:nvPr/>
        </p:nvSpPr>
        <p:spPr>
          <a:xfrm>
            <a:off x="9299476" y="3301736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2033890" y="1960160"/>
            <a:ext cx="1989325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2869042" y="464368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239222" y="5845492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3025060" y="4931719"/>
            <a:ext cx="37039" cy="9137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3565369" y="6028655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3877404" y="5037615"/>
            <a:ext cx="634893" cy="113505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4536692" y="5476292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3181077" y="464441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050237" y="1274259"/>
            <a:ext cx="7646464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21397" y="1229022"/>
            <a:ext cx="3448550" cy="31214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</a:p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85632" y="2116852"/>
            <a:ext cx="1715357" cy="137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543311" y="1037751"/>
            <a:ext cx="61085" cy="10791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223134" y="233085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441592" y="249480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867397" y="374138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2626739" y="63008"/>
            <a:ext cx="912193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>
            <a:off x="2424347" y="518608"/>
            <a:ext cx="658489" cy="18733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8782873" y="529646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871869" y="456348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36;p34">
            <a:extLst>
              <a:ext uri="{FF2B5EF4-FFF2-40B4-BE49-F238E27FC236}">
                <a16:creationId xmlns:a16="http://schemas.microsoft.com/office/drawing/2014/main" id="{7AEED036-4ADB-41B7-A531-036EB93C2F19}"/>
              </a:ext>
            </a:extLst>
          </p:cNvPr>
          <p:cNvSpPr txBox="1"/>
          <p:nvPr/>
        </p:nvSpPr>
        <p:spPr>
          <a:xfrm>
            <a:off x="5919179" y="21200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237;p34">
            <a:extLst>
              <a:ext uri="{FF2B5EF4-FFF2-40B4-BE49-F238E27FC236}">
                <a16:creationId xmlns:a16="http://schemas.microsoft.com/office/drawing/2014/main" id="{5C091FBA-F125-4FF0-835D-DB86B2293AA2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5983382" y="476800"/>
            <a:ext cx="569385" cy="1002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004635" y="577088"/>
            <a:ext cx="195749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Images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415405" y="3081303"/>
            <a:ext cx="1405817" cy="76887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17838" y="3658225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6896991" y="4760669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comment]</a:t>
            </a:r>
          </a:p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415405" y="3850175"/>
            <a:ext cx="1402433" cy="26067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826447" y="4195555"/>
            <a:ext cx="1005429" cy="11356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52" idx="3"/>
            <a:endCxn id="43" idx="5"/>
          </p:cNvCxnSpPr>
          <p:nvPr/>
        </p:nvCxnSpPr>
        <p:spPr>
          <a:xfrm flipV="1">
            <a:off x="8782873" y="4890681"/>
            <a:ext cx="1170796" cy="37541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21222" y="267080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4909707" y="1790932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5852648" y="1090713"/>
            <a:ext cx="66531" cy="7002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5688593" y="249480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5852648" y="2611924"/>
            <a:ext cx="11308" cy="8277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004635" y="3439679"/>
            <a:ext cx="1513394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607088" y="51100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5792396" y="2618852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295464" y="3963608"/>
            <a:ext cx="401237" cy="927073"/>
          </a:xfrm>
          <a:prstGeom prst="bentConnector3">
            <a:avLst>
              <a:gd name="adj1" fmla="val 156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128146" y="3087355"/>
            <a:ext cx="987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image.id</a:t>
            </a:r>
          </a:p>
        </p:txBody>
      </p: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115596" y="3005921"/>
            <a:ext cx="733521" cy="26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oogle Shape;210;p33">
            <a:extLst>
              <a:ext uri="{FF2B5EF4-FFF2-40B4-BE49-F238E27FC236}">
                <a16:creationId xmlns:a16="http://schemas.microsoft.com/office/drawing/2014/main" id="{59084F38-3539-45FB-A59B-E8811CB572EB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2535134" y="2474852"/>
            <a:ext cx="15151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510718" y="5649139"/>
            <a:ext cx="10417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031615" y="4890681"/>
            <a:ext cx="513798" cy="75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441592" y="3227194"/>
            <a:ext cx="11076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2995433" y="2494805"/>
            <a:ext cx="347709" cy="73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6647519" y="182542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6639589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2" idx="0"/>
          </p:cNvCxnSpPr>
          <p:nvPr/>
        </p:nvCxnSpPr>
        <p:spPr>
          <a:xfrm flipV="1">
            <a:off x="6959519" y="1274259"/>
            <a:ext cx="913950" cy="695163"/>
          </a:xfrm>
          <a:prstGeom prst="bentConnector4">
            <a:avLst>
              <a:gd name="adj1" fmla="val 17831"/>
              <a:gd name="adj2" fmla="val 17502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2" idx="0"/>
          </p:cNvCxnSpPr>
          <p:nvPr/>
        </p:nvCxnSpPr>
        <p:spPr>
          <a:xfrm flipV="1">
            <a:off x="6951589" y="1274259"/>
            <a:ext cx="921880" cy="1186823"/>
          </a:xfrm>
          <a:prstGeom prst="bentConnector4">
            <a:avLst>
              <a:gd name="adj1" fmla="val 45501"/>
              <a:gd name="adj2" fmla="val 11926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6722879" y="1938998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6620545" y="2487748"/>
            <a:ext cx="114352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7796820" y="1394714"/>
            <a:ext cx="1509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next, previous</a:t>
            </a: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7377947" y="1579380"/>
            <a:ext cx="418873" cy="31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67">
            <a:extLst>
              <a:ext uri="{FF2B5EF4-FFF2-40B4-BE49-F238E27FC236}">
                <a16:creationId xmlns:a16="http://schemas.microsoft.com/office/drawing/2014/main" id="{2A5C06B0-56B9-4868-864D-D6B2A70BF127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7121067" y="1309038"/>
            <a:ext cx="675753" cy="27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13194"/>
            <a:ext cx="5382825" cy="3940574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UserDAO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checkCredentials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createNewUser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, email)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AlbumDAO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findAllAlbums</a:t>
            </a:r>
            <a:r>
              <a:rPr lang="en-US" sz="1800" dirty="0"/>
              <a:t>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findInfoOfAlbumById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ImageDAO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findImagesOfAlbum</a:t>
            </a:r>
            <a:r>
              <a:rPr lang="en-US" sz="1800" dirty="0"/>
              <a:t>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findImageById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findCommentsOfImage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</a:t>
            </a:r>
            <a:r>
              <a:rPr lang="en-US" sz="1800" dirty="0" err="1"/>
              <a:t>imageId</a:t>
            </a:r>
            <a:r>
              <a:rPr lang="en-US" sz="1800" dirty="0"/>
              <a:t>, </a:t>
            </a:r>
            <a:r>
              <a:rPr lang="en-US" sz="1800" dirty="0" err="1"/>
              <a:t>userId</a:t>
            </a:r>
            <a:r>
              <a:rPr lang="en-US" sz="1800" dirty="0"/>
              <a:t>, date)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createRegistrationOfUser</a:t>
            </a:r>
            <a:r>
              <a:rPr lang="en-US" sz="1800" dirty="0"/>
              <a:t>(</a:t>
            </a:r>
            <a:r>
              <a:rPr lang="en-US" sz="1800" dirty="0" err="1"/>
              <a:t>username,pwd,email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controlRegistrationOfUser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EC07E-F77A-4D9E-923B-1C6F01EBEDB9}"/>
              </a:ext>
            </a:extLst>
          </p:cNvPr>
          <p:cNvSpPr txBox="1"/>
          <p:nvPr/>
        </p:nvSpPr>
        <p:spPr>
          <a:xfrm>
            <a:off x="5382825" y="654732"/>
            <a:ext cx="516208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CheckLogin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CheckGuest</a:t>
            </a:r>
            <a:r>
              <a:rPr lang="en-US" dirty="0"/>
              <a:t>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CreateComment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GetImagesOfAlbum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NextImages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PreviousImages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OpenRegistrationForm</a:t>
            </a:r>
            <a:r>
              <a:rPr lang="en-US" dirty="0"/>
              <a:t>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0" y="727416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dirty="0"/>
              <a:t>Model objects (Beans)</a:t>
            </a:r>
            <a:endParaRPr lang="en-US" sz="2400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B7603A-8362-4896-A57D-3CB551A452EF}"/>
              </a:ext>
            </a:extLst>
          </p:cNvPr>
          <p:cNvSpPr txBox="1"/>
          <p:nvPr/>
        </p:nvSpPr>
        <p:spPr>
          <a:xfrm>
            <a:off x="9482869" y="727416"/>
            <a:ext cx="2124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Filter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LoggedUser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GuestCheck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57EBFB-18A8-41A0-91BB-72CD6B51F391}"/>
              </a:ext>
            </a:extLst>
          </p:cNvPr>
          <p:cNvSpPr txBox="1"/>
          <p:nvPr/>
        </p:nvSpPr>
        <p:spPr>
          <a:xfrm>
            <a:off x="5382825" y="3623429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AlbumList</a:t>
            </a:r>
            <a:r>
              <a:rPr lang="en-US" dirty="0"/>
              <a:t>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ImageList</a:t>
            </a:r>
            <a:r>
              <a:rPr lang="en-US" dirty="0"/>
              <a:t>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Form 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5693"/>
            <a:ext cx="10515600" cy="1325563"/>
          </a:xfrm>
        </p:spPr>
        <p:txBody>
          <a:bodyPr/>
          <a:lstStyle/>
          <a:p>
            <a:r>
              <a:rPr lang="en-US" dirty="0"/>
              <a:t>Events: access to AlbumList.html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6709" y="1421547"/>
            <a:ext cx="1314451" cy="501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 err="1"/>
              <a:t>GoToHomePage</a:t>
            </a:r>
            <a:endParaRPr lang="en-US" dirty="0"/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 flipH="1">
            <a:off x="3143621" y="1923257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78559" y="2596831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9831" y="2206100"/>
            <a:ext cx="7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9455" y="2139156"/>
            <a:ext cx="318304" cy="3750727"/>
          </a:xfrm>
          <a:custGeom>
            <a:avLst/>
            <a:gdLst>
              <a:gd name="connsiteX0" fmla="*/ 0 w 306541"/>
              <a:gd name="connsiteY0" fmla="*/ 0 h 3136900"/>
              <a:gd name="connsiteX1" fmla="*/ 306541 w 306541"/>
              <a:gd name="connsiteY1" fmla="*/ 0 h 3136900"/>
              <a:gd name="connsiteX2" fmla="*/ 306541 w 306541"/>
              <a:gd name="connsiteY2" fmla="*/ 3136900 h 3136900"/>
              <a:gd name="connsiteX3" fmla="*/ 0 w 306541"/>
              <a:gd name="connsiteY3" fmla="*/ 3136900 h 3136900"/>
              <a:gd name="connsiteX4" fmla="*/ 0 w 306541"/>
              <a:gd name="connsiteY4" fmla="*/ 0 h 3136900"/>
              <a:gd name="connsiteX0" fmla="*/ 11763 w 318304"/>
              <a:gd name="connsiteY0" fmla="*/ 0 h 3136900"/>
              <a:gd name="connsiteX1" fmla="*/ 318304 w 318304"/>
              <a:gd name="connsiteY1" fmla="*/ 0 h 3136900"/>
              <a:gd name="connsiteX2" fmla="*/ 318304 w 318304"/>
              <a:gd name="connsiteY2" fmla="*/ 3136900 h 3136900"/>
              <a:gd name="connsiteX3" fmla="*/ 11763 w 318304"/>
              <a:gd name="connsiteY3" fmla="*/ 3136900 h 3136900"/>
              <a:gd name="connsiteX4" fmla="*/ 0 w 318304"/>
              <a:gd name="connsiteY4" fmla="*/ 2041163 h 3136900"/>
              <a:gd name="connsiteX5" fmla="*/ 11763 w 318304"/>
              <a:gd name="connsiteY5" fmla="*/ 0 h 3136900"/>
              <a:gd name="connsiteX0" fmla="*/ 11763 w 318304"/>
              <a:gd name="connsiteY0" fmla="*/ 0 h 3136900"/>
              <a:gd name="connsiteX1" fmla="*/ 318304 w 318304"/>
              <a:gd name="connsiteY1" fmla="*/ 0 h 3136900"/>
              <a:gd name="connsiteX2" fmla="*/ 318304 w 318304"/>
              <a:gd name="connsiteY2" fmla="*/ 3136900 h 3136900"/>
              <a:gd name="connsiteX3" fmla="*/ 11763 w 318304"/>
              <a:gd name="connsiteY3" fmla="*/ 3136900 h 3136900"/>
              <a:gd name="connsiteX4" fmla="*/ 0 w 318304"/>
              <a:gd name="connsiteY4" fmla="*/ 2550449 h 3136900"/>
              <a:gd name="connsiteX5" fmla="*/ 0 w 318304"/>
              <a:gd name="connsiteY5" fmla="*/ 2041163 h 3136900"/>
              <a:gd name="connsiteX6" fmla="*/ 11763 w 318304"/>
              <a:gd name="connsiteY6" fmla="*/ 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04" h="3136900">
                <a:moveTo>
                  <a:pt x="11763" y="0"/>
                </a:moveTo>
                <a:lnTo>
                  <a:pt x="318304" y="0"/>
                </a:lnTo>
                <a:lnTo>
                  <a:pt x="318304" y="3136900"/>
                </a:lnTo>
                <a:lnTo>
                  <a:pt x="11763" y="3136900"/>
                </a:lnTo>
                <a:cubicBezTo>
                  <a:pt x="3984" y="2941416"/>
                  <a:pt x="7779" y="2745933"/>
                  <a:pt x="0" y="2550449"/>
                </a:cubicBezTo>
                <a:lnTo>
                  <a:pt x="0" y="2041163"/>
                </a:lnTo>
                <a:lnTo>
                  <a:pt x="11763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87723" y="1416072"/>
            <a:ext cx="1321849" cy="501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AlbumDAO</a:t>
            </a:r>
            <a:endParaRPr lang="en-US" dirty="0"/>
          </a:p>
        </p:txBody>
      </p:sp>
      <p:cxnSp>
        <p:nvCxnSpPr>
          <p:cNvPr id="19" name="Straight Connector 18"/>
          <p:cNvCxnSpPr>
            <a:cxnSpLocks/>
            <a:stCxn id="18" idx="2"/>
          </p:cNvCxnSpPr>
          <p:nvPr/>
        </p:nvCxnSpPr>
        <p:spPr>
          <a:xfrm flipH="1">
            <a:off x="4743820" y="1917783"/>
            <a:ext cx="4828" cy="434887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32376" y="3429000"/>
            <a:ext cx="1259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6358" y="3125896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findAllAlbums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591420" y="284524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85729" y="3790157"/>
            <a:ext cx="1259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75548" y="3499898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albums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2376" y="4269276"/>
            <a:ext cx="366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(“albums", albums)</a:t>
            </a:r>
          </a:p>
          <a:p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(“</a:t>
            </a:r>
            <a:r>
              <a:rPr lang="en-US" sz="1600" dirty="0" err="1"/>
              <a:t>userLogged</a:t>
            </a:r>
            <a:r>
              <a:rPr lang="en-US" sz="1600" dirty="0"/>
              <a:t>", true/false)</a:t>
            </a:r>
          </a:p>
          <a:p>
            <a:pPr algn="ctr"/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629699" y="1421547"/>
            <a:ext cx="1649689" cy="501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CTX</a:t>
            </a:r>
          </a:p>
        </p:txBody>
      </p:sp>
      <p:cxnSp>
        <p:nvCxnSpPr>
          <p:cNvPr id="36" name="Straight Connector 35"/>
          <p:cNvCxnSpPr>
            <a:cxnSpLocks/>
            <a:stCxn id="35" idx="2"/>
          </p:cNvCxnSpPr>
          <p:nvPr/>
        </p:nvCxnSpPr>
        <p:spPr>
          <a:xfrm flipH="1">
            <a:off x="7446196" y="1923257"/>
            <a:ext cx="8348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93793" y="3790157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3296019" y="4880720"/>
            <a:ext cx="3997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8735" y="957482"/>
            <a:ext cx="206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@WebServlet(</a:t>
            </a:r>
            <a:br>
              <a:rPr lang="en-US" sz="1600" dirty="0"/>
            </a:br>
            <a:r>
              <a:rPr lang="en-US" sz="1600" dirty="0"/>
              <a:t>"/</a:t>
            </a:r>
            <a:r>
              <a:rPr lang="it-IT" sz="1600" dirty="0" err="1"/>
              <a:t>GoToHomePage</a:t>
            </a:r>
            <a:r>
              <a:rPr lang="en-US" sz="1600" dirty="0"/>
              <a:t>")</a:t>
            </a: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C0551ABE-3A79-44D6-9D90-68B3A9C424BF}"/>
              </a:ext>
            </a:extLst>
          </p:cNvPr>
          <p:cNvSpPr/>
          <p:nvPr/>
        </p:nvSpPr>
        <p:spPr>
          <a:xfrm>
            <a:off x="9347563" y="1421546"/>
            <a:ext cx="1649689" cy="496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TemplateEngine</a:t>
            </a:r>
            <a:endParaRPr lang="en-US" dirty="0"/>
          </a:p>
        </p:txBody>
      </p:sp>
      <p:cxnSp>
        <p:nvCxnSpPr>
          <p:cNvPr id="32" name="Straight Connector 62">
            <a:extLst>
              <a:ext uri="{FF2B5EF4-FFF2-40B4-BE49-F238E27FC236}">
                <a16:creationId xmlns:a16="http://schemas.microsoft.com/office/drawing/2014/main" id="{ECF18013-C5C7-4AF8-B620-F35B1456338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172408" y="1917777"/>
            <a:ext cx="397" cy="476528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6">
            <a:extLst>
              <a:ext uri="{FF2B5EF4-FFF2-40B4-BE49-F238E27FC236}">
                <a16:creationId xmlns:a16="http://schemas.microsoft.com/office/drawing/2014/main" id="{250BCF0E-2DD9-4968-AB8F-3C42C0674A0A}"/>
              </a:ext>
            </a:extLst>
          </p:cNvPr>
          <p:cNvSpPr/>
          <p:nvPr/>
        </p:nvSpPr>
        <p:spPr>
          <a:xfrm>
            <a:off x="9995397" y="505789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B6311B-8396-4393-839D-A37B9D86DDF0}"/>
              </a:ext>
            </a:extLst>
          </p:cNvPr>
          <p:cNvSpPr txBox="1"/>
          <p:nvPr/>
        </p:nvSpPr>
        <p:spPr>
          <a:xfrm>
            <a:off x="3354320" y="5138970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en-US" dirty="0">
                <a:solidFill>
                  <a:srgbClr val="6A3E3E"/>
                </a:solidFill>
              </a:rPr>
              <a:t>“albumList.html”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6A3E3E"/>
                </a:solidFill>
              </a:rPr>
              <a:t>ctx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6A3E3E"/>
                </a:solidFill>
              </a:rPr>
              <a:t>res</a:t>
            </a:r>
            <a:r>
              <a:rPr lang="en-US" sz="1800" dirty="0" err="1">
                <a:solidFill>
                  <a:srgbClr val="000000"/>
                </a:solidFill>
              </a:rPr>
              <a:t>.getWriter</a:t>
            </a:r>
            <a:r>
              <a:rPr lang="en-US" sz="1800" dirty="0">
                <a:solidFill>
                  <a:srgbClr val="000000"/>
                </a:solidFill>
              </a:rPr>
              <a:t>());</a:t>
            </a:r>
            <a:endParaRPr lang="it-IT" dirty="0"/>
          </a:p>
        </p:txBody>
      </p:sp>
      <p:cxnSp>
        <p:nvCxnSpPr>
          <p:cNvPr id="40" name="Straight Arrow Connector 42">
            <a:extLst>
              <a:ext uri="{FF2B5EF4-FFF2-40B4-BE49-F238E27FC236}">
                <a16:creationId xmlns:a16="http://schemas.microsoft.com/office/drawing/2014/main" id="{72FD8657-1AAA-4235-B97C-33943A45971C}"/>
              </a:ext>
            </a:extLst>
          </p:cNvPr>
          <p:cNvCxnSpPr>
            <a:cxnSpLocks/>
          </p:cNvCxnSpPr>
          <p:nvPr/>
        </p:nvCxnSpPr>
        <p:spPr>
          <a:xfrm>
            <a:off x="3296019" y="5499982"/>
            <a:ext cx="6699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90" y="-156025"/>
            <a:ext cx="10515600" cy="1325563"/>
          </a:xfrm>
        </p:spPr>
        <p:txBody>
          <a:bodyPr/>
          <a:lstStyle/>
          <a:p>
            <a:r>
              <a:rPr lang="en-US" dirty="0"/>
              <a:t>Events: click Album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1280" y="1295399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GetImagesOfAlbum</a:t>
            </a:r>
            <a:endParaRPr lang="en-US" sz="1600" dirty="0"/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 flipH="1">
            <a:off x="2881467" y="1676399"/>
            <a:ext cx="22789" cy="518160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82415" y="2226174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7896" y="1879294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31479" y="1290055"/>
            <a:ext cx="1152881" cy="386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ImageDAO</a:t>
            </a:r>
            <a:endParaRPr lang="en-US" dirty="0"/>
          </a:p>
        </p:txBody>
      </p:sp>
      <p:cxnSp>
        <p:nvCxnSpPr>
          <p:cNvPr id="19" name="Straight Connector 18"/>
          <p:cNvCxnSpPr>
            <a:cxnSpLocks/>
            <a:stCxn id="18" idx="2"/>
          </p:cNvCxnSpPr>
          <p:nvPr/>
        </p:nvCxnSpPr>
        <p:spPr>
          <a:xfrm>
            <a:off x="5707920" y="1676399"/>
            <a:ext cx="15538" cy="516856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22" idx="1"/>
          </p:cNvCxnSpPr>
          <p:nvPr/>
        </p:nvCxnSpPr>
        <p:spPr>
          <a:xfrm>
            <a:off x="3030803" y="2509035"/>
            <a:ext cx="2534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44531" y="2202549"/>
            <a:ext cx="211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findImagesOfAlbum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017774" y="2815471"/>
            <a:ext cx="2534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03120" y="2547577"/>
            <a:ext cx="76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04830" y="1292727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CTX</a:t>
            </a:r>
          </a:p>
        </p:txBody>
      </p:sp>
      <p:cxnSp>
        <p:nvCxnSpPr>
          <p:cNvPr id="28" name="Straight Connector 27"/>
          <p:cNvCxnSpPr>
            <a:cxnSpLocks/>
            <a:stCxn id="27" idx="2"/>
          </p:cNvCxnSpPr>
          <p:nvPr/>
        </p:nvCxnSpPr>
        <p:spPr>
          <a:xfrm>
            <a:off x="9662056" y="1673727"/>
            <a:ext cx="0" cy="518427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99471" y="4990061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2968111" y="6012045"/>
            <a:ext cx="6551731" cy="30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462056" y="1292727"/>
            <a:ext cx="164889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TemplateEngine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251" y="1601882"/>
            <a:ext cx="23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GetImagesOfAlbum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?</a:t>
            </a:r>
            <a:r>
              <a:rPr lang="en-US" sz="1400" dirty="0" err="1">
                <a:solidFill>
                  <a:srgbClr val="FF0000"/>
                </a:solidFill>
              </a:rPr>
              <a:t>albumId</a:t>
            </a:r>
            <a:r>
              <a:rPr lang="en-US" sz="1400" dirty="0">
                <a:solidFill>
                  <a:srgbClr val="FF0000"/>
                </a:solidFill>
              </a:rPr>
              <a:t>=X </a:t>
            </a:r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11281897" y="1673727"/>
            <a:ext cx="11743" cy="518427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120129" y="541817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64888" y="1914020"/>
            <a:ext cx="304800" cy="119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919138-0A57-416C-9CC0-A4848AEFF198}"/>
              </a:ext>
            </a:extLst>
          </p:cNvPr>
          <p:cNvSpPr txBox="1"/>
          <p:nvPr/>
        </p:nvSpPr>
        <p:spPr>
          <a:xfrm>
            <a:off x="-17189" y="3721022"/>
            <a:ext cx="27189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/>
              <a:t>=</a:t>
            </a:r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 err="1">
                <a:solidFill>
                  <a:srgbClr val="000000"/>
                </a:solidFill>
              </a:rPr>
              <a:t>findImagesToDisplay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 err="1">
                <a:solidFill>
                  <a:srgbClr val="000000"/>
                </a:solidFill>
              </a:rPr>
              <a:t>int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it-IT" sz="1600" dirty="0" err="1">
                <a:solidFill>
                  <a:srgbClr val="6A3E3E"/>
                </a:solidFill>
              </a:rPr>
              <a:t>previousImages</a:t>
            </a:r>
            <a:r>
              <a:rPr lang="it-IT" sz="1600" dirty="0">
                <a:solidFill>
                  <a:srgbClr val="000000"/>
                </a:solidFill>
              </a:rPr>
              <a:t>, list&lt;image&gt; </a:t>
            </a:r>
            <a:r>
              <a:rPr lang="it-IT" sz="1600" u="sng" dirty="0">
                <a:solidFill>
                  <a:srgbClr val="000000"/>
                </a:solidFill>
              </a:rPr>
              <a:t>images)</a:t>
            </a:r>
            <a:endParaRPr lang="it-IT" sz="16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F0E5CDE8-D221-4500-A4C2-B87E1B78512F}"/>
              </a:ext>
            </a:extLst>
          </p:cNvPr>
          <p:cNvSpPr/>
          <p:nvPr/>
        </p:nvSpPr>
        <p:spPr>
          <a:xfrm>
            <a:off x="2758715" y="1962144"/>
            <a:ext cx="272088" cy="4713326"/>
          </a:xfrm>
          <a:custGeom>
            <a:avLst/>
            <a:gdLst>
              <a:gd name="connsiteX0" fmla="*/ 0 w 306541"/>
              <a:gd name="connsiteY0" fmla="*/ 0 h 3136900"/>
              <a:gd name="connsiteX1" fmla="*/ 306541 w 306541"/>
              <a:gd name="connsiteY1" fmla="*/ 0 h 3136900"/>
              <a:gd name="connsiteX2" fmla="*/ 306541 w 306541"/>
              <a:gd name="connsiteY2" fmla="*/ 3136900 h 3136900"/>
              <a:gd name="connsiteX3" fmla="*/ 0 w 306541"/>
              <a:gd name="connsiteY3" fmla="*/ 3136900 h 3136900"/>
              <a:gd name="connsiteX4" fmla="*/ 0 w 306541"/>
              <a:gd name="connsiteY4" fmla="*/ 0 h 3136900"/>
              <a:gd name="connsiteX0" fmla="*/ 11763 w 318304"/>
              <a:gd name="connsiteY0" fmla="*/ 0 h 3136900"/>
              <a:gd name="connsiteX1" fmla="*/ 318304 w 318304"/>
              <a:gd name="connsiteY1" fmla="*/ 0 h 3136900"/>
              <a:gd name="connsiteX2" fmla="*/ 318304 w 318304"/>
              <a:gd name="connsiteY2" fmla="*/ 3136900 h 3136900"/>
              <a:gd name="connsiteX3" fmla="*/ 11763 w 318304"/>
              <a:gd name="connsiteY3" fmla="*/ 3136900 h 3136900"/>
              <a:gd name="connsiteX4" fmla="*/ 0 w 318304"/>
              <a:gd name="connsiteY4" fmla="*/ 2041163 h 3136900"/>
              <a:gd name="connsiteX5" fmla="*/ 11763 w 318304"/>
              <a:gd name="connsiteY5" fmla="*/ 0 h 3136900"/>
              <a:gd name="connsiteX0" fmla="*/ 11763 w 318304"/>
              <a:gd name="connsiteY0" fmla="*/ 0 h 3136900"/>
              <a:gd name="connsiteX1" fmla="*/ 318304 w 318304"/>
              <a:gd name="connsiteY1" fmla="*/ 0 h 3136900"/>
              <a:gd name="connsiteX2" fmla="*/ 318304 w 318304"/>
              <a:gd name="connsiteY2" fmla="*/ 3136900 h 3136900"/>
              <a:gd name="connsiteX3" fmla="*/ 11763 w 318304"/>
              <a:gd name="connsiteY3" fmla="*/ 3136900 h 3136900"/>
              <a:gd name="connsiteX4" fmla="*/ 0 w 318304"/>
              <a:gd name="connsiteY4" fmla="*/ 2550449 h 3136900"/>
              <a:gd name="connsiteX5" fmla="*/ 0 w 318304"/>
              <a:gd name="connsiteY5" fmla="*/ 2041163 h 3136900"/>
              <a:gd name="connsiteX6" fmla="*/ 11763 w 318304"/>
              <a:gd name="connsiteY6" fmla="*/ 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04" h="3136900">
                <a:moveTo>
                  <a:pt x="11763" y="0"/>
                </a:moveTo>
                <a:lnTo>
                  <a:pt x="318304" y="0"/>
                </a:lnTo>
                <a:lnTo>
                  <a:pt x="318304" y="3136900"/>
                </a:lnTo>
                <a:lnTo>
                  <a:pt x="11763" y="3136900"/>
                </a:lnTo>
                <a:cubicBezTo>
                  <a:pt x="3984" y="2941416"/>
                  <a:pt x="7779" y="2745933"/>
                  <a:pt x="0" y="2550449"/>
                </a:cubicBezTo>
                <a:lnTo>
                  <a:pt x="0" y="2041163"/>
                </a:lnTo>
                <a:lnTo>
                  <a:pt x="11763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9">
            <a:extLst>
              <a:ext uri="{FF2B5EF4-FFF2-40B4-BE49-F238E27FC236}">
                <a16:creationId xmlns:a16="http://schemas.microsoft.com/office/drawing/2014/main" id="{1C0A3CAE-78A2-4BEF-8D70-89764BE2F5E5}"/>
              </a:ext>
            </a:extLst>
          </p:cNvPr>
          <p:cNvCxnSpPr>
            <a:cxnSpLocks/>
          </p:cNvCxnSpPr>
          <p:nvPr/>
        </p:nvCxnSpPr>
        <p:spPr>
          <a:xfrm flipV="1">
            <a:off x="2757466" y="3139192"/>
            <a:ext cx="12700" cy="509286"/>
          </a:xfrm>
          <a:prstGeom prst="bentConnector3">
            <a:avLst>
              <a:gd name="adj1" fmla="val -38050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13E06C-49F2-4362-B771-30B34858187D}"/>
              </a:ext>
            </a:extLst>
          </p:cNvPr>
          <p:cNvSpPr txBox="1"/>
          <p:nvPr/>
        </p:nvSpPr>
        <p:spPr>
          <a:xfrm>
            <a:off x="3043259" y="5451548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 err="1">
                <a:solidFill>
                  <a:schemeClr val="accent1"/>
                </a:solidFill>
              </a:rPr>
              <a:t>imagesToDisplay</a:t>
            </a:r>
            <a:r>
              <a:rPr lang="it-IT" sz="1600" dirty="0">
                <a:solidFill>
                  <a:schemeClr val="accent1"/>
                </a:solidFill>
              </a:rPr>
              <a:t>,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it-IT" sz="1600" dirty="0">
                <a:solidFill>
                  <a:srgbClr val="FF0000"/>
                </a:solidFill>
              </a:rPr>
              <a:t>X, </a:t>
            </a:r>
            <a:r>
              <a:rPr lang="it-IT" sz="1600" dirty="0" err="1">
                <a:solidFill>
                  <a:srgbClr val="6A3E3E"/>
                </a:solidFill>
              </a:rPr>
              <a:t>chosenImageId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comments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nextImages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previousImages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36" name="Straight Arrow Connector 9">
            <a:extLst>
              <a:ext uri="{FF2B5EF4-FFF2-40B4-BE49-F238E27FC236}">
                <a16:creationId xmlns:a16="http://schemas.microsoft.com/office/drawing/2014/main" id="{CF96FC8A-A68A-4CB3-8496-9F4AD5D8F4DF}"/>
              </a:ext>
            </a:extLst>
          </p:cNvPr>
          <p:cNvCxnSpPr>
            <a:cxnSpLocks/>
          </p:cNvCxnSpPr>
          <p:nvPr/>
        </p:nvCxnSpPr>
        <p:spPr>
          <a:xfrm flipV="1">
            <a:off x="2710039" y="4477063"/>
            <a:ext cx="12700" cy="509286"/>
          </a:xfrm>
          <a:prstGeom prst="bentConnector3">
            <a:avLst>
              <a:gd name="adj1" fmla="val -38050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59B9B-A0BD-48FD-B29B-C0D587A3DAF9}"/>
              </a:ext>
            </a:extLst>
          </p:cNvPr>
          <p:cNvSpPr txBox="1"/>
          <p:nvPr/>
        </p:nvSpPr>
        <p:spPr>
          <a:xfrm>
            <a:off x="21137" y="2534371"/>
            <a:ext cx="28802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solidFill>
                  <a:srgbClr val="6A3E3E"/>
                </a:solidFill>
              </a:rPr>
              <a:t>chosenImageId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6A3E3E"/>
                </a:solidFill>
              </a:rPr>
              <a:t>imagesToDisplay</a:t>
            </a:r>
            <a:r>
              <a:rPr lang="en-US" sz="1600" dirty="0" err="1">
                <a:solidFill>
                  <a:srgbClr val="000000"/>
                </a:solidFill>
              </a:rPr>
              <a:t>.get</a:t>
            </a:r>
            <a:r>
              <a:rPr lang="en-US" sz="1600" dirty="0">
                <a:solidFill>
                  <a:srgbClr val="000000"/>
                </a:solidFill>
              </a:rPr>
              <a:t>(0).</a:t>
            </a:r>
            <a:r>
              <a:rPr lang="en-US" sz="1600" dirty="0" err="1">
                <a:solidFill>
                  <a:srgbClr val="000000"/>
                </a:solidFill>
              </a:rPr>
              <a:t>getId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</a:p>
          <a:p>
            <a:pPr algn="l"/>
            <a:r>
              <a:rPr lang="it-IT" sz="1600" dirty="0" err="1">
                <a:solidFill>
                  <a:srgbClr val="6A3E3E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 = </a:t>
            </a:r>
            <a:r>
              <a:rPr lang="it-IT" sz="1600" dirty="0" err="1">
                <a:solidFill>
                  <a:srgbClr val="6A3E3E"/>
                </a:solidFill>
              </a:rPr>
              <a:t>imagesToDisplay</a:t>
            </a:r>
            <a:r>
              <a:rPr lang="it-IT" sz="1600" dirty="0" err="1">
                <a:solidFill>
                  <a:srgbClr val="000000"/>
                </a:solidFill>
              </a:rPr>
              <a:t>.get</a:t>
            </a:r>
            <a:r>
              <a:rPr lang="it-IT" sz="1600" dirty="0">
                <a:solidFill>
                  <a:srgbClr val="000000"/>
                </a:solidFill>
              </a:rPr>
              <a:t>(0);</a:t>
            </a:r>
            <a:endParaRPr lang="it-IT" sz="1600" dirty="0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2FC61681-5C78-4D4E-A5BB-956C0A6E7223}"/>
              </a:ext>
            </a:extLst>
          </p:cNvPr>
          <p:cNvSpPr/>
          <p:nvPr/>
        </p:nvSpPr>
        <p:spPr>
          <a:xfrm>
            <a:off x="7387662" y="1292727"/>
            <a:ext cx="1074558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CommentDAO</a:t>
            </a:r>
            <a:endParaRPr lang="en-US" dirty="0"/>
          </a:p>
        </p:txBody>
      </p:sp>
      <p:cxnSp>
        <p:nvCxnSpPr>
          <p:cNvPr id="43" name="Straight Connector 33">
            <a:extLst>
              <a:ext uri="{FF2B5EF4-FFF2-40B4-BE49-F238E27FC236}">
                <a16:creationId xmlns:a16="http://schemas.microsoft.com/office/drawing/2014/main" id="{0922C4A7-949D-4284-812D-13C5D81FBF32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921308" y="1673727"/>
            <a:ext cx="3633" cy="518427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31">
            <a:extLst>
              <a:ext uri="{FF2B5EF4-FFF2-40B4-BE49-F238E27FC236}">
                <a16:creationId xmlns:a16="http://schemas.microsoft.com/office/drawing/2014/main" id="{9E3232C3-30F0-40B7-BA7A-BE7D6FC2CE44}"/>
              </a:ext>
            </a:extLst>
          </p:cNvPr>
          <p:cNvSpPr/>
          <p:nvPr/>
        </p:nvSpPr>
        <p:spPr>
          <a:xfrm>
            <a:off x="7759084" y="2494283"/>
            <a:ext cx="304800" cy="1982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A6228D91-4847-4888-8261-0C835D0C0B3F}"/>
              </a:ext>
            </a:extLst>
          </p:cNvPr>
          <p:cNvCxnSpPr>
            <a:cxnSpLocks/>
          </p:cNvCxnSpPr>
          <p:nvPr/>
        </p:nvCxnSpPr>
        <p:spPr>
          <a:xfrm>
            <a:off x="3037003" y="3844726"/>
            <a:ext cx="4684408" cy="8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3">
            <a:extLst>
              <a:ext uri="{FF2B5EF4-FFF2-40B4-BE49-F238E27FC236}">
                <a16:creationId xmlns:a16="http://schemas.microsoft.com/office/drawing/2014/main" id="{A3460C54-DABF-4A63-89D8-905B590B43B5}"/>
              </a:ext>
            </a:extLst>
          </p:cNvPr>
          <p:cNvSpPr txBox="1"/>
          <p:nvPr/>
        </p:nvSpPr>
        <p:spPr>
          <a:xfrm>
            <a:off x="3031955" y="3496628"/>
            <a:ext cx="359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findCommentsOfImage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6A3E3E"/>
                </a:solidFill>
              </a:rPr>
              <a:t>chosenImageId</a:t>
            </a:r>
            <a:r>
              <a:rPr lang="en-US" sz="1500" dirty="0"/>
              <a:t>)</a:t>
            </a:r>
          </a:p>
        </p:txBody>
      </p:sp>
      <p:cxnSp>
        <p:nvCxnSpPr>
          <p:cNvPr id="47" name="Straight Arrow Connector 44">
            <a:extLst>
              <a:ext uri="{FF2B5EF4-FFF2-40B4-BE49-F238E27FC236}">
                <a16:creationId xmlns:a16="http://schemas.microsoft.com/office/drawing/2014/main" id="{94BB4335-D0C5-490F-A370-AFEC0C899B58}"/>
              </a:ext>
            </a:extLst>
          </p:cNvPr>
          <p:cNvCxnSpPr>
            <a:cxnSpLocks/>
          </p:cNvCxnSpPr>
          <p:nvPr/>
        </p:nvCxnSpPr>
        <p:spPr>
          <a:xfrm flipH="1">
            <a:off x="3030804" y="4239231"/>
            <a:ext cx="4720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5">
            <a:extLst>
              <a:ext uri="{FF2B5EF4-FFF2-40B4-BE49-F238E27FC236}">
                <a16:creationId xmlns:a16="http://schemas.microsoft.com/office/drawing/2014/main" id="{B7B2DD25-F4A2-43A8-9B07-554C321D72DE}"/>
              </a:ext>
            </a:extLst>
          </p:cNvPr>
          <p:cNvSpPr txBox="1"/>
          <p:nvPr/>
        </p:nvSpPr>
        <p:spPr>
          <a:xfrm>
            <a:off x="3330113" y="3921077"/>
            <a:ext cx="1062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comments</a:t>
            </a:r>
          </a:p>
        </p:txBody>
      </p:sp>
      <p:cxnSp>
        <p:nvCxnSpPr>
          <p:cNvPr id="52" name="Straight Arrow Connector 9">
            <a:extLst>
              <a:ext uri="{FF2B5EF4-FFF2-40B4-BE49-F238E27FC236}">
                <a16:creationId xmlns:a16="http://schemas.microsoft.com/office/drawing/2014/main" id="{833C775A-197C-4F9D-922F-09A1CDB68078}"/>
              </a:ext>
            </a:extLst>
          </p:cNvPr>
          <p:cNvCxnSpPr>
            <a:cxnSpLocks/>
          </p:cNvCxnSpPr>
          <p:nvPr/>
        </p:nvCxnSpPr>
        <p:spPr>
          <a:xfrm flipV="1">
            <a:off x="2710039" y="5357935"/>
            <a:ext cx="12700" cy="509286"/>
          </a:xfrm>
          <a:prstGeom prst="bentConnector3">
            <a:avLst>
              <a:gd name="adj1" fmla="val -38050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2FBE34F-40F5-4220-B090-99A236DF391F}"/>
              </a:ext>
            </a:extLst>
          </p:cNvPr>
          <p:cNvSpPr txBox="1"/>
          <p:nvPr/>
        </p:nvSpPr>
        <p:spPr>
          <a:xfrm>
            <a:off x="-48463" y="4986349"/>
            <a:ext cx="2880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 err="1">
                <a:solidFill>
                  <a:srgbClr val="000000"/>
                </a:solidFill>
              </a:rPr>
              <a:t>updatePreviousAndNextValue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 </a:t>
            </a:r>
            <a:r>
              <a:rPr lang="it-IT" sz="1600" dirty="0" err="1">
                <a:solidFill>
                  <a:srgbClr val="000000"/>
                </a:solidFill>
              </a:rPr>
              <a:t>getAlbumTitleFromId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C8D4E27-D69C-48FB-A45F-DE37274F71D4}"/>
              </a:ext>
            </a:extLst>
          </p:cNvPr>
          <p:cNvSpPr txBox="1"/>
          <p:nvPr/>
        </p:nvSpPr>
        <p:spPr>
          <a:xfrm>
            <a:off x="3112984" y="6152791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en-US" dirty="0">
                <a:solidFill>
                  <a:srgbClr val="6A3E3E"/>
                </a:solidFill>
              </a:rPr>
              <a:t>“imageList.html”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6A3E3E"/>
                </a:solidFill>
              </a:rPr>
              <a:t>ctx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6A3E3E"/>
                </a:solidFill>
              </a:rPr>
              <a:t>res</a:t>
            </a:r>
            <a:r>
              <a:rPr lang="en-US" sz="1800" dirty="0" err="1">
                <a:solidFill>
                  <a:srgbClr val="000000"/>
                </a:solidFill>
              </a:rPr>
              <a:t>.getWriter</a:t>
            </a:r>
            <a:r>
              <a:rPr lang="en-US" sz="1800" dirty="0">
                <a:solidFill>
                  <a:srgbClr val="000000"/>
                </a:solidFill>
              </a:rPr>
              <a:t>());</a:t>
            </a:r>
            <a:endParaRPr lang="it-IT" dirty="0"/>
          </a:p>
        </p:txBody>
      </p:sp>
      <p:cxnSp>
        <p:nvCxnSpPr>
          <p:cNvPr id="50" name="Straight Arrow Connector 42">
            <a:extLst>
              <a:ext uri="{FF2B5EF4-FFF2-40B4-BE49-F238E27FC236}">
                <a16:creationId xmlns:a16="http://schemas.microsoft.com/office/drawing/2014/main" id="{66BC236C-1D80-475E-B420-490B37B42DAA}"/>
              </a:ext>
            </a:extLst>
          </p:cNvPr>
          <p:cNvCxnSpPr>
            <a:cxnSpLocks/>
          </p:cNvCxnSpPr>
          <p:nvPr/>
        </p:nvCxnSpPr>
        <p:spPr>
          <a:xfrm flipV="1">
            <a:off x="3056634" y="6469953"/>
            <a:ext cx="80634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7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selection of Thumbnail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7070" y="1676399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GetImagesOfAlbum</a:t>
            </a:r>
            <a:endParaRPr lang="en-US" sz="1600" dirty="0"/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>
            <a:off x="2880046" y="2057399"/>
            <a:ext cx="28450" cy="480060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77334" y="3493732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8614" y="3124400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27329" y="2273299"/>
            <a:ext cx="288094" cy="4318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3061213" y="5795930"/>
            <a:ext cx="5832835" cy="24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7090" y="1846420"/>
            <a:ext cx="2322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GET</a:t>
            </a:r>
            <a:r>
              <a:rPr lang="en-US" sz="1400" dirty="0"/>
              <a:t> </a:t>
            </a:r>
            <a:r>
              <a:rPr lang="en-US" sz="1600" dirty="0"/>
              <a:t>/GetImagesOfAlbum?albumId=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&amp;imageId=</a:t>
            </a:r>
            <a:r>
              <a:rPr lang="en-US" sz="1600" dirty="0">
                <a:solidFill>
                  <a:srgbClr val="FF0000"/>
                </a:solidFill>
              </a:rPr>
              <a:t>Y</a:t>
            </a:r>
            <a:r>
              <a:rPr lang="en-US" sz="1600" dirty="0"/>
              <a:t>&amp;nextImages=</a:t>
            </a:r>
            <a:r>
              <a:rPr lang="en-US" sz="1600" dirty="0">
                <a:solidFill>
                  <a:srgbClr val="FF0000"/>
                </a:solidFill>
              </a:rPr>
              <a:t>H</a:t>
            </a:r>
            <a:r>
              <a:rPr lang="en-US" sz="1600" dirty="0"/>
              <a:t>&amp;previousImages=</a:t>
            </a:r>
            <a:r>
              <a:rPr lang="en-US" sz="16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51512" y="1512331"/>
            <a:ext cx="1066800" cy="448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CommentDAO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  <a:stCxn id="33" idx="2"/>
          </p:cNvCxnSpPr>
          <p:nvPr/>
        </p:nvCxnSpPr>
        <p:spPr>
          <a:xfrm>
            <a:off x="6084912" y="1960824"/>
            <a:ext cx="31387" cy="489717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81208" y="2760923"/>
            <a:ext cx="304800" cy="1600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3048311" y="3727448"/>
            <a:ext cx="2932897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70435" y="3413608"/>
            <a:ext cx="251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findCommentsOfImage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)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3048312" y="4004845"/>
            <a:ext cx="2932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73934" y="3709227"/>
            <a:ext cx="1062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BBC81B-F116-4D41-8243-E99577421016}"/>
              </a:ext>
            </a:extLst>
          </p:cNvPr>
          <p:cNvSpPr txBox="1"/>
          <p:nvPr/>
        </p:nvSpPr>
        <p:spPr>
          <a:xfrm>
            <a:off x="3086573" y="5283486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 err="1">
                <a:solidFill>
                  <a:srgbClr val="6A3E3E"/>
                </a:solidFill>
              </a:rPr>
              <a:t>ctx</a:t>
            </a:r>
            <a:r>
              <a:rPr lang="it-IT" sz="1600" dirty="0" err="1">
                <a:solidFill>
                  <a:srgbClr val="000000"/>
                </a:solidFill>
              </a:rPr>
              <a:t>.setVariable</a:t>
            </a:r>
            <a:r>
              <a:rPr lang="it-IT" sz="1600" dirty="0">
                <a:solidFill>
                  <a:srgbClr val="000000"/>
                </a:solidFill>
              </a:rPr>
              <a:t>( </a:t>
            </a:r>
            <a:r>
              <a:rPr lang="it-IT" sz="1600" dirty="0">
                <a:solidFill>
                  <a:srgbClr val="FF0000"/>
                </a:solidFill>
              </a:rPr>
              <a:t>X, Y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comments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nextImages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previousImages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91D50811-A6B6-4D2A-A6F3-E2F43AFEA905}"/>
              </a:ext>
            </a:extLst>
          </p:cNvPr>
          <p:cNvCxnSpPr>
            <a:cxnSpLocks/>
          </p:cNvCxnSpPr>
          <p:nvPr/>
        </p:nvCxnSpPr>
        <p:spPr>
          <a:xfrm flipV="1">
            <a:off x="2731609" y="4398054"/>
            <a:ext cx="12700" cy="509286"/>
          </a:xfrm>
          <a:prstGeom prst="bentConnector3">
            <a:avLst>
              <a:gd name="adj1" fmla="val -38050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F42C0E9-29C9-4689-914F-61C2630020EF}"/>
              </a:ext>
            </a:extLst>
          </p:cNvPr>
          <p:cNvSpPr txBox="1"/>
          <p:nvPr/>
        </p:nvSpPr>
        <p:spPr>
          <a:xfrm>
            <a:off x="-33064" y="4076343"/>
            <a:ext cx="28802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 err="1">
                <a:solidFill>
                  <a:srgbClr val="000000"/>
                </a:solidFill>
              </a:rPr>
              <a:t>updatePreviousAndNextValue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H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it-IT" sz="1600" dirty="0">
                <a:solidFill>
                  <a:srgbClr val="FF0000"/>
                </a:solidFill>
              </a:rPr>
              <a:t>K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6A3E3E"/>
                </a:solidFill>
              </a:rPr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it-IT" sz="1600" dirty="0" err="1">
                <a:solidFill>
                  <a:srgbClr val="000000"/>
                </a:solidFill>
              </a:rPr>
              <a:t>getAlbumTitleFromId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517FA322-5368-444C-9D20-2A2E7B02A003}"/>
              </a:ext>
            </a:extLst>
          </p:cNvPr>
          <p:cNvSpPr/>
          <p:nvPr/>
        </p:nvSpPr>
        <p:spPr>
          <a:xfrm>
            <a:off x="6760395" y="1512331"/>
            <a:ext cx="1219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ImageDAO</a:t>
            </a:r>
            <a:endParaRPr lang="en-US" dirty="0"/>
          </a:p>
        </p:txBody>
      </p:sp>
      <p:cxnSp>
        <p:nvCxnSpPr>
          <p:cNvPr id="49" name="Straight Connector 18">
            <a:extLst>
              <a:ext uri="{FF2B5EF4-FFF2-40B4-BE49-F238E27FC236}">
                <a16:creationId xmlns:a16="http://schemas.microsoft.com/office/drawing/2014/main" id="{8CA63DDD-A0DC-4417-820F-321E54A570C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369995" y="1893331"/>
            <a:ext cx="45573" cy="496466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21">
            <a:extLst>
              <a:ext uri="{FF2B5EF4-FFF2-40B4-BE49-F238E27FC236}">
                <a16:creationId xmlns:a16="http://schemas.microsoft.com/office/drawing/2014/main" id="{585983E4-5235-47BB-8B58-0A99A0222715}"/>
              </a:ext>
            </a:extLst>
          </p:cNvPr>
          <p:cNvSpPr/>
          <p:nvPr/>
        </p:nvSpPr>
        <p:spPr>
          <a:xfrm>
            <a:off x="7234904" y="2109230"/>
            <a:ext cx="304800" cy="302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29">
            <a:extLst>
              <a:ext uri="{FF2B5EF4-FFF2-40B4-BE49-F238E27FC236}">
                <a16:creationId xmlns:a16="http://schemas.microsoft.com/office/drawing/2014/main" id="{F8349C90-28DA-453C-9CF8-76CB6B011B26}"/>
              </a:ext>
            </a:extLst>
          </p:cNvPr>
          <p:cNvCxnSpPr>
            <a:cxnSpLocks/>
          </p:cNvCxnSpPr>
          <p:nvPr/>
        </p:nvCxnSpPr>
        <p:spPr>
          <a:xfrm flipV="1">
            <a:off x="3026140" y="4636418"/>
            <a:ext cx="4199365" cy="29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3A93093-E891-4A99-A53C-BDB231BEE99C}"/>
              </a:ext>
            </a:extLst>
          </p:cNvPr>
          <p:cNvSpPr txBox="1"/>
          <p:nvPr/>
        </p:nvSpPr>
        <p:spPr>
          <a:xfrm>
            <a:off x="3134271" y="4330860"/>
            <a:ext cx="3833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</a:rPr>
              <a:t>findImageById</a:t>
            </a:r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y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cxnSp>
        <p:nvCxnSpPr>
          <p:cNvPr id="53" name="Straight Arrow Connector 44">
            <a:extLst>
              <a:ext uri="{FF2B5EF4-FFF2-40B4-BE49-F238E27FC236}">
                <a16:creationId xmlns:a16="http://schemas.microsoft.com/office/drawing/2014/main" id="{A5DCCEEA-E972-4A36-914D-C19764034723}"/>
              </a:ext>
            </a:extLst>
          </p:cNvPr>
          <p:cNvCxnSpPr>
            <a:cxnSpLocks/>
          </p:cNvCxnSpPr>
          <p:nvPr/>
        </p:nvCxnSpPr>
        <p:spPr>
          <a:xfrm flipH="1">
            <a:off x="3005003" y="4998327"/>
            <a:ext cx="4220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45">
            <a:extLst>
              <a:ext uri="{FF2B5EF4-FFF2-40B4-BE49-F238E27FC236}">
                <a16:creationId xmlns:a16="http://schemas.microsoft.com/office/drawing/2014/main" id="{9EA87B04-A5A4-4CE0-B6C8-B0C1E61E1843}"/>
              </a:ext>
            </a:extLst>
          </p:cNvPr>
          <p:cNvSpPr txBox="1"/>
          <p:nvPr/>
        </p:nvSpPr>
        <p:spPr>
          <a:xfrm>
            <a:off x="3530625" y="4702709"/>
            <a:ext cx="1389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6A3E3E"/>
                </a:solidFill>
              </a:rPr>
              <a:t>selectedImage</a:t>
            </a:r>
            <a:endParaRPr lang="en-US" sz="1600" dirty="0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9E60B60F-E538-4847-B0D7-01653764572A}"/>
              </a:ext>
            </a:extLst>
          </p:cNvPr>
          <p:cNvSpPr/>
          <p:nvPr/>
        </p:nvSpPr>
        <p:spPr>
          <a:xfrm>
            <a:off x="8392195" y="1500188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CTX</a:t>
            </a:r>
          </a:p>
        </p:txBody>
      </p: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A1FBCC80-7A79-441C-BD8A-58418845C7F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049421" y="1881188"/>
            <a:ext cx="21669" cy="497681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 28">
            <a:extLst>
              <a:ext uri="{FF2B5EF4-FFF2-40B4-BE49-F238E27FC236}">
                <a16:creationId xmlns:a16="http://schemas.microsoft.com/office/drawing/2014/main" id="{B959DD02-F2F5-4E17-96D6-37805439ABDA}"/>
              </a:ext>
            </a:extLst>
          </p:cNvPr>
          <p:cNvSpPr/>
          <p:nvPr/>
        </p:nvSpPr>
        <p:spPr>
          <a:xfrm>
            <a:off x="8866704" y="4748333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7124B615-FF39-406F-AD13-B5FE0000B007}"/>
              </a:ext>
            </a:extLst>
          </p:cNvPr>
          <p:cNvSpPr/>
          <p:nvPr/>
        </p:nvSpPr>
        <p:spPr>
          <a:xfrm>
            <a:off x="9849421" y="1500188"/>
            <a:ext cx="164889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TemplateEngine</a:t>
            </a:r>
            <a:endParaRPr lang="en-US" dirty="0"/>
          </a:p>
        </p:txBody>
      </p:sp>
      <p:cxnSp>
        <p:nvCxnSpPr>
          <p:cNvPr id="57" name="Straight Connector 62">
            <a:extLst>
              <a:ext uri="{FF2B5EF4-FFF2-40B4-BE49-F238E27FC236}">
                <a16:creationId xmlns:a16="http://schemas.microsoft.com/office/drawing/2014/main" id="{B7E8E287-55DD-406F-AAA7-E9CC7FBB3DD6}"/>
              </a:ext>
            </a:extLst>
          </p:cNvPr>
          <p:cNvCxnSpPr>
            <a:cxnSpLocks/>
          </p:cNvCxnSpPr>
          <p:nvPr/>
        </p:nvCxnSpPr>
        <p:spPr>
          <a:xfrm flipH="1">
            <a:off x="10673869" y="1881188"/>
            <a:ext cx="7135" cy="488051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 36">
            <a:extLst>
              <a:ext uri="{FF2B5EF4-FFF2-40B4-BE49-F238E27FC236}">
                <a16:creationId xmlns:a16="http://schemas.microsoft.com/office/drawing/2014/main" id="{7D21CA21-2831-460B-ABBC-CF2E6FCE69FB}"/>
              </a:ext>
            </a:extLst>
          </p:cNvPr>
          <p:cNvSpPr/>
          <p:nvPr/>
        </p:nvSpPr>
        <p:spPr>
          <a:xfrm>
            <a:off x="10504172" y="537264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4EB20B-4C01-4BA0-B593-802BF81D64F1}"/>
              </a:ext>
            </a:extLst>
          </p:cNvPr>
          <p:cNvSpPr txBox="1"/>
          <p:nvPr/>
        </p:nvSpPr>
        <p:spPr>
          <a:xfrm>
            <a:off x="3065184" y="6123543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en-US" dirty="0">
                <a:solidFill>
                  <a:srgbClr val="6A3E3E"/>
                </a:solidFill>
              </a:rPr>
              <a:t>“imageList.html”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6A3E3E"/>
                </a:solidFill>
              </a:rPr>
              <a:t>ctx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6A3E3E"/>
                </a:solidFill>
              </a:rPr>
              <a:t>res</a:t>
            </a:r>
            <a:r>
              <a:rPr lang="en-US" sz="1800" dirty="0" err="1">
                <a:solidFill>
                  <a:srgbClr val="000000"/>
                </a:solidFill>
              </a:rPr>
              <a:t>.getWriter</a:t>
            </a:r>
            <a:r>
              <a:rPr lang="en-US" sz="1800" dirty="0">
                <a:solidFill>
                  <a:srgbClr val="000000"/>
                </a:solidFill>
              </a:rPr>
              <a:t>());</a:t>
            </a:r>
            <a:endParaRPr lang="it-IT" dirty="0"/>
          </a:p>
        </p:txBody>
      </p:sp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44031C02-B7DC-40CD-AE22-E4BEFE4755C7}"/>
              </a:ext>
            </a:extLst>
          </p:cNvPr>
          <p:cNvCxnSpPr>
            <a:cxnSpLocks/>
          </p:cNvCxnSpPr>
          <p:nvPr/>
        </p:nvCxnSpPr>
        <p:spPr>
          <a:xfrm flipV="1">
            <a:off x="3034908" y="6438648"/>
            <a:ext cx="7478688" cy="32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click next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750" y="1327090"/>
            <a:ext cx="1314451" cy="501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NextImages</a:t>
            </a:r>
            <a:endParaRPr lang="en-US" dirty="0"/>
          </a:p>
        </p:txBody>
      </p:sp>
      <p:cxnSp>
        <p:nvCxnSpPr>
          <p:cNvPr id="8" name="Straight Connector 7"/>
          <p:cNvCxnSpPr>
            <a:cxnSpLocks/>
            <a:stCxn id="6" idx="2"/>
          </p:cNvCxnSpPr>
          <p:nvPr/>
        </p:nvCxnSpPr>
        <p:spPr>
          <a:xfrm flipH="1">
            <a:off x="396066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2602468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r>
              <a:rPr lang="en-US" dirty="0"/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08259" y="2044700"/>
            <a:ext cx="306541" cy="313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849090" y="1327090"/>
            <a:ext cx="2048296" cy="501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GetImagesOfAlbum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cxnSpLocks/>
            <a:stCxn id="35" idx="2"/>
          </p:cNvCxnSpPr>
          <p:nvPr/>
        </p:nvCxnSpPr>
        <p:spPr>
          <a:xfrm flipH="1">
            <a:off x="9837952" y="1828800"/>
            <a:ext cx="35286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685546" y="2673219"/>
            <a:ext cx="304800" cy="1879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113060" y="3523072"/>
            <a:ext cx="55724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6233" y="1352496"/>
            <a:ext cx="3513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POST/</a:t>
            </a:r>
            <a:r>
              <a:rPr lang="en-US" sz="1600" dirty="0" err="1"/>
              <a:t>NextImages</a:t>
            </a:r>
            <a:endParaRPr lang="en-US" sz="1600" dirty="0"/>
          </a:p>
          <a:p>
            <a:r>
              <a:rPr lang="en-US" sz="1600" dirty="0" err="1">
                <a:solidFill>
                  <a:srgbClr val="FF0000"/>
                </a:solidFill>
              </a:rPr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 err="1">
                <a:solidFill>
                  <a:srgbClr val="FF0000"/>
                </a:solidFill>
              </a:rPr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 err="1">
                <a:solidFill>
                  <a:srgbClr val="FF0000"/>
                </a:solidFill>
              </a:rPr>
              <a:t>urlNextImages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 err="1">
                <a:solidFill>
                  <a:srgbClr val="FF0000"/>
                </a:solidFill>
              </a:rPr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 err="1">
                <a:solidFill>
                  <a:srgbClr val="FF0000"/>
                </a:solidFill>
              </a:rPr>
              <a:t>urlPreviousImages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1CDFDF7-5F60-40D1-A1F4-D7E0DF72AAC4}"/>
              </a:ext>
            </a:extLst>
          </p:cNvPr>
          <p:cNvSpPr txBox="1"/>
          <p:nvPr/>
        </p:nvSpPr>
        <p:spPr>
          <a:xfrm>
            <a:off x="4113060" y="3657829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  <a:br>
              <a:rPr lang="en-US" sz="1600" dirty="0"/>
            </a:br>
            <a:r>
              <a:rPr lang="it-IT" sz="1600" dirty="0">
                <a:solidFill>
                  <a:srgbClr val="FF0000"/>
                </a:solidFill>
              </a:rPr>
              <a:t>/</a:t>
            </a:r>
            <a:r>
              <a:rPr lang="it-IT" sz="1600" dirty="0" err="1">
                <a:solidFill>
                  <a:srgbClr val="FF0000"/>
                </a:solidFill>
              </a:rPr>
              <a:t>GetImagesOfAlbum?albumId</a:t>
            </a:r>
            <a:r>
              <a:rPr lang="it-IT" sz="1600" dirty="0">
                <a:solidFill>
                  <a:srgbClr val="FF0000"/>
                </a:solidFill>
              </a:rPr>
              <a:t>=</a:t>
            </a:r>
            <a:r>
              <a:rPr lang="it-IT" sz="1600" dirty="0" err="1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&amp;</a:t>
            </a:r>
            <a:r>
              <a:rPr lang="it-IT" sz="1600" dirty="0" err="1">
                <a:solidFill>
                  <a:srgbClr val="FF0000"/>
                </a:solidFill>
              </a:rPr>
              <a:t>nextImages</a:t>
            </a:r>
            <a:r>
              <a:rPr lang="it-IT" sz="1600" dirty="0">
                <a:solidFill>
                  <a:srgbClr val="FF0000"/>
                </a:solidFill>
              </a:rPr>
              <a:t>= </a:t>
            </a:r>
            <a:r>
              <a:rPr lang="it-IT" sz="1600" dirty="0" err="1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&amp;</a:t>
            </a:r>
            <a:r>
              <a:rPr lang="it-IT" sz="1600" dirty="0" err="1">
                <a:solidFill>
                  <a:srgbClr val="FF0000"/>
                </a:solidFill>
              </a:rPr>
              <a:t>previousImages</a:t>
            </a:r>
            <a:r>
              <a:rPr lang="it-IT" sz="1600" dirty="0">
                <a:solidFill>
                  <a:srgbClr val="FF0000"/>
                </a:solidFill>
              </a:rPr>
              <a:t>=</a:t>
            </a:r>
            <a:r>
              <a:rPr lang="it-IT" sz="1600" dirty="0" err="1">
                <a:solidFill>
                  <a:srgbClr val="FF0000"/>
                </a:solidFill>
              </a:rPr>
              <a:t>urlPreviousImages</a:t>
            </a:r>
            <a:endParaRPr lang="it-IT" sz="1600" dirty="0">
              <a:solidFill>
                <a:srgbClr val="FF0000"/>
              </a:solidFill>
            </a:endParaRP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AEF10-BE13-47DF-A197-E55C9FB9AF3C}"/>
              </a:ext>
            </a:extLst>
          </p:cNvPr>
          <p:cNvSpPr txBox="1"/>
          <p:nvPr/>
        </p:nvSpPr>
        <p:spPr>
          <a:xfrm>
            <a:off x="126680" y="3148314"/>
            <a:ext cx="3024354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servlet</a:t>
            </a:r>
            <a:r>
              <a:rPr lang="it-IT" dirty="0"/>
              <a:t> aggiorna i valori di </a:t>
            </a:r>
            <a:r>
              <a:rPr lang="it-IT" dirty="0" err="1"/>
              <a:t>next</a:t>
            </a:r>
            <a:r>
              <a:rPr lang="it-IT" dirty="0"/>
              <a:t> e </a:t>
            </a:r>
            <a:r>
              <a:rPr lang="it-IT" dirty="0" err="1"/>
              <a:t>previous</a:t>
            </a:r>
            <a:r>
              <a:rPr lang="it-IT" dirty="0"/>
              <a:t>:</a:t>
            </a:r>
          </a:p>
          <a:p>
            <a:pPr algn="l"/>
            <a:r>
              <a:rPr lang="it-IT" sz="1800" dirty="0" err="1">
                <a:solidFill>
                  <a:srgbClr val="6A3E3E"/>
                </a:solidFill>
              </a:rPr>
              <a:t>nextNum</a:t>
            </a:r>
            <a:r>
              <a:rPr lang="it-IT" sz="1800" dirty="0">
                <a:solidFill>
                  <a:srgbClr val="000000"/>
                </a:solidFill>
              </a:rPr>
              <a:t> = </a:t>
            </a:r>
            <a:r>
              <a:rPr lang="it-IT" sz="1800" dirty="0" err="1">
                <a:solidFill>
                  <a:srgbClr val="6A3E3E"/>
                </a:solidFill>
              </a:rPr>
              <a:t>next</a:t>
            </a:r>
            <a:r>
              <a:rPr lang="it-IT" sz="1800" dirty="0">
                <a:solidFill>
                  <a:srgbClr val="000000"/>
                </a:solidFill>
              </a:rPr>
              <a:t> -1 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</a:rPr>
              <a:t>previousNum</a:t>
            </a:r>
            <a:r>
              <a:rPr lang="en-US" sz="1800" dirty="0">
                <a:solidFill>
                  <a:srgbClr val="000000"/>
                </a:solidFill>
              </a:rPr>
              <a:t> = </a:t>
            </a:r>
            <a:r>
              <a:rPr lang="en-US" sz="1800" dirty="0">
                <a:solidFill>
                  <a:srgbClr val="6A3E3E"/>
                </a:solidFill>
              </a:rPr>
              <a:t>previous</a:t>
            </a:r>
            <a:r>
              <a:rPr lang="en-US" sz="1800" dirty="0">
                <a:solidFill>
                  <a:srgbClr val="000000"/>
                </a:solidFill>
              </a:rPr>
              <a:t> + 1;</a:t>
            </a:r>
            <a:endParaRPr lang="it-IT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1004</Words>
  <Application>Microsoft Office PowerPoint</Application>
  <PresentationFormat>Widescreen</PresentationFormat>
  <Paragraphs>259</Paragraphs>
  <Slides>16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Application requirements analysis</vt:lpstr>
      <vt:lpstr>Presentazione standard di PowerPoint</vt:lpstr>
      <vt:lpstr>Presentazione standard di PowerPoint</vt:lpstr>
      <vt:lpstr>Server side: DAO &amp; model objects</vt:lpstr>
      <vt:lpstr>Events: access to AlbumList.html</vt:lpstr>
      <vt:lpstr>Events: click Album</vt:lpstr>
      <vt:lpstr>Events: selection of Thumbnail image</vt:lpstr>
      <vt:lpstr>Events: click next button</vt:lpstr>
      <vt:lpstr>Events: click previous button</vt:lpstr>
      <vt:lpstr>Events: creation of message</vt:lpstr>
      <vt:lpstr>Events: Open Registration form</vt:lpstr>
      <vt:lpstr>Events: Check Login</vt:lpstr>
      <vt:lpstr>Events: Check Guest</vt:lpstr>
      <vt:lpstr>Events: Logout</vt:lpstr>
      <vt:lpstr>Events: Registration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giulia meneghin</cp:lastModifiedBy>
  <cp:revision>61</cp:revision>
  <dcterms:created xsi:type="dcterms:W3CDTF">2020-08-19T19:18:44Z</dcterms:created>
  <dcterms:modified xsi:type="dcterms:W3CDTF">2020-09-05T17:07:35Z</dcterms:modified>
</cp:coreProperties>
</file>