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58" r:id="rId3"/>
    <p:sldId id="265" r:id="rId4"/>
    <p:sldId id="283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5EA143-45D7-411E-8A18-04576330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055"/>
          <a:stretch/>
        </p:blipFill>
        <p:spPr>
          <a:xfrm>
            <a:off x="757533" y="790113"/>
            <a:ext cx="10676933" cy="5779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874485" y="1132170"/>
            <a:ext cx="3042325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2030398" y="3424778"/>
            <a:ext cx="1989325" cy="12540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7802393" y="3779687"/>
            <a:ext cx="2730325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3980723" y="224837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3980723" y="251232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16810" y="3053499"/>
            <a:ext cx="1155550" cy="328874"/>
          </a:xfrm>
          <a:prstGeom prst="bentConnector3">
            <a:avLst>
              <a:gd name="adj1" fmla="val -57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4833070" y="3453230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5292537" y="1282050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4986991" y="1619775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5306870" y="2080489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4292758" y="2392386"/>
            <a:ext cx="1080625" cy="1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6649745" y="23080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5910514" y="274535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6961780" y="1775560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</p:cNvCxnSpPr>
          <p:nvPr/>
        </p:nvCxnSpPr>
        <p:spPr>
          <a:xfrm>
            <a:off x="6700499" y="2435032"/>
            <a:ext cx="2335136" cy="1344655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14;p33">
            <a:extLst>
              <a:ext uri="{FF2B5EF4-FFF2-40B4-BE49-F238E27FC236}">
                <a16:creationId xmlns:a16="http://schemas.microsoft.com/office/drawing/2014/main" id="{DEFE3F8F-4F25-478A-AFAE-DDE5F7303F02}"/>
              </a:ext>
            </a:extLst>
          </p:cNvPr>
          <p:cNvSpPr txBox="1"/>
          <p:nvPr/>
        </p:nvSpPr>
        <p:spPr>
          <a:xfrm>
            <a:off x="9299476" y="3301736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2033890" y="1960160"/>
            <a:ext cx="1989325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2869042" y="464368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239222" y="5845492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>
            <a:off x="3025060" y="4931719"/>
            <a:ext cx="37039" cy="9137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3565369" y="6028655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3877404" y="5037615"/>
            <a:ext cx="634893" cy="113505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4536692" y="5476292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3181077" y="464441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380250-1361-4C0B-847C-E7427D9FFDBB}"/>
              </a:ext>
            </a:extLst>
          </p:cNvPr>
          <p:cNvSpPr txBox="1"/>
          <p:nvPr/>
        </p:nvSpPr>
        <p:spPr>
          <a:xfrm>
            <a:off x="1" y="9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EDC62D8A-A420-4A9C-8203-AD0E9DA67961}"/>
              </a:ext>
            </a:extLst>
          </p:cNvPr>
          <p:cNvSpPr/>
          <p:nvPr/>
        </p:nvSpPr>
        <p:spPr>
          <a:xfrm>
            <a:off x="4050237" y="1274259"/>
            <a:ext cx="7646464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21397" y="1229022"/>
            <a:ext cx="3448550" cy="31214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685632" y="2116852"/>
            <a:ext cx="1715357" cy="137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543311" y="1037751"/>
            <a:ext cx="61085" cy="10791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223134" y="233085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441592" y="249480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867397" y="374138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2626739" y="63008"/>
            <a:ext cx="912193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2"/>
            <a:endCxn id="78" idx="2"/>
          </p:cNvCxnSpPr>
          <p:nvPr/>
        </p:nvCxnSpPr>
        <p:spPr>
          <a:xfrm flipH="1">
            <a:off x="2424347" y="518608"/>
            <a:ext cx="658489" cy="18733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25;p34">
            <a:extLst>
              <a:ext uri="{FF2B5EF4-FFF2-40B4-BE49-F238E27FC236}">
                <a16:creationId xmlns:a16="http://schemas.microsoft.com/office/drawing/2014/main" id="{4BB31D9A-67D3-4661-B0F5-754C18C814AD}"/>
              </a:ext>
            </a:extLst>
          </p:cNvPr>
          <p:cNvSpPr txBox="1"/>
          <p:nvPr/>
        </p:nvSpPr>
        <p:spPr>
          <a:xfrm>
            <a:off x="8782873" y="529646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4;p34">
            <a:extLst>
              <a:ext uri="{FF2B5EF4-FFF2-40B4-BE49-F238E27FC236}">
                <a16:creationId xmlns:a16="http://schemas.microsoft.com/office/drawing/2014/main" id="{0445DFE9-2B7B-4B81-A9AD-D8B95C0913C8}"/>
              </a:ext>
            </a:extLst>
          </p:cNvPr>
          <p:cNvSpPr/>
          <p:nvPr/>
        </p:nvSpPr>
        <p:spPr>
          <a:xfrm>
            <a:off x="9871869" y="456348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36;p34">
            <a:extLst>
              <a:ext uri="{FF2B5EF4-FFF2-40B4-BE49-F238E27FC236}">
                <a16:creationId xmlns:a16="http://schemas.microsoft.com/office/drawing/2014/main" id="{7AEED036-4ADB-41B7-A531-036EB93C2F19}"/>
              </a:ext>
            </a:extLst>
          </p:cNvPr>
          <p:cNvSpPr txBox="1"/>
          <p:nvPr/>
        </p:nvSpPr>
        <p:spPr>
          <a:xfrm>
            <a:off x="5919179" y="21200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237;p34">
            <a:extLst>
              <a:ext uri="{FF2B5EF4-FFF2-40B4-BE49-F238E27FC236}">
                <a16:creationId xmlns:a16="http://schemas.microsoft.com/office/drawing/2014/main" id="{5C091FBA-F125-4FF0-835D-DB86B2293AA2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5983382" y="476800"/>
            <a:ext cx="569385" cy="1002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234;p34">
            <a:extLst>
              <a:ext uri="{FF2B5EF4-FFF2-40B4-BE49-F238E27FC236}">
                <a16:creationId xmlns:a16="http://schemas.microsoft.com/office/drawing/2014/main" id="{49A08B18-F86E-4088-9574-482A9EBAE3A7}"/>
              </a:ext>
            </a:extLst>
          </p:cNvPr>
          <p:cNvSpPr/>
          <p:nvPr/>
        </p:nvSpPr>
        <p:spPr>
          <a:xfrm>
            <a:off x="5004635" y="577088"/>
            <a:ext cx="195749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Images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8;p34">
            <a:extLst>
              <a:ext uri="{FF2B5EF4-FFF2-40B4-BE49-F238E27FC236}">
                <a16:creationId xmlns:a16="http://schemas.microsoft.com/office/drawing/2014/main" id="{30B7D0E0-4DF4-435D-AB92-6BDC5F3816CE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flipV="1">
            <a:off x="6415405" y="3081303"/>
            <a:ext cx="1405817" cy="76887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229;p34">
            <a:extLst>
              <a:ext uri="{FF2B5EF4-FFF2-40B4-BE49-F238E27FC236}">
                <a16:creationId xmlns:a16="http://schemas.microsoft.com/office/drawing/2014/main" id="{3D9E5AD9-A767-481F-B458-C9506CB3EB97}"/>
              </a:ext>
            </a:extLst>
          </p:cNvPr>
          <p:cNvSpPr/>
          <p:nvPr/>
        </p:nvSpPr>
        <p:spPr>
          <a:xfrm>
            <a:off x="7817838" y="3658225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52" name="Google Shape;229;p34">
            <a:extLst>
              <a:ext uri="{FF2B5EF4-FFF2-40B4-BE49-F238E27FC236}">
                <a16:creationId xmlns:a16="http://schemas.microsoft.com/office/drawing/2014/main" id="{71718F0A-A0FD-4803-B1B6-B953794FF626}"/>
              </a:ext>
            </a:extLst>
          </p:cNvPr>
          <p:cNvSpPr/>
          <p:nvPr/>
        </p:nvSpPr>
        <p:spPr>
          <a:xfrm>
            <a:off x="6896991" y="4760669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comment]</a:t>
            </a:r>
          </a:p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238;p34">
            <a:extLst>
              <a:ext uri="{FF2B5EF4-FFF2-40B4-BE49-F238E27FC236}">
                <a16:creationId xmlns:a16="http://schemas.microsoft.com/office/drawing/2014/main" id="{FBD6AA19-96D5-4253-AA8B-384DC9ADF7D7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>
            <a:off x="6415405" y="3850175"/>
            <a:ext cx="1402433" cy="26067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5" name="Google Shape;238;p34">
            <a:extLst>
              <a:ext uri="{FF2B5EF4-FFF2-40B4-BE49-F238E27FC236}">
                <a16:creationId xmlns:a16="http://schemas.microsoft.com/office/drawing/2014/main" id="{B7DA74A8-79BF-4AA9-912A-E58FFBE54B7D}"/>
              </a:ext>
            </a:extLst>
          </p:cNvPr>
          <p:cNvCxnSpPr>
            <a:cxnSpLocks/>
            <a:stCxn id="63" idx="4"/>
            <a:endCxn id="52" idx="1"/>
          </p:cNvCxnSpPr>
          <p:nvPr/>
        </p:nvCxnSpPr>
        <p:spPr>
          <a:xfrm rot="16200000" flipH="1">
            <a:off x="5826447" y="4195555"/>
            <a:ext cx="1005429" cy="113565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7" name="Elbow Connector 20">
            <a:extLst>
              <a:ext uri="{FF2B5EF4-FFF2-40B4-BE49-F238E27FC236}">
                <a16:creationId xmlns:a16="http://schemas.microsoft.com/office/drawing/2014/main" id="{476D874D-EA4B-4265-9CE2-469AE1460C30}"/>
              </a:ext>
            </a:extLst>
          </p:cNvPr>
          <p:cNvCxnSpPr>
            <a:cxnSpLocks/>
            <a:stCxn id="52" idx="3"/>
            <a:endCxn id="43" idx="5"/>
          </p:cNvCxnSpPr>
          <p:nvPr/>
        </p:nvCxnSpPr>
        <p:spPr>
          <a:xfrm flipV="1">
            <a:off x="8782873" y="4890681"/>
            <a:ext cx="1170796" cy="37541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A948678C-18F1-49DF-8C14-B510AB365DF2}"/>
              </a:ext>
            </a:extLst>
          </p:cNvPr>
          <p:cNvSpPr/>
          <p:nvPr/>
        </p:nvSpPr>
        <p:spPr>
          <a:xfrm>
            <a:off x="7821222" y="267080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sp>
        <p:nvSpPr>
          <p:cNvPr id="59" name="Google Shape;229;p34">
            <a:extLst>
              <a:ext uri="{FF2B5EF4-FFF2-40B4-BE49-F238E27FC236}">
                <a16:creationId xmlns:a16="http://schemas.microsoft.com/office/drawing/2014/main" id="{0BE35F50-B3C8-4AE3-8339-9A165B0276C5}"/>
              </a:ext>
            </a:extLst>
          </p:cNvPr>
          <p:cNvSpPr/>
          <p:nvPr/>
        </p:nvSpPr>
        <p:spPr>
          <a:xfrm>
            <a:off x="4909707" y="1790932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95FD34AD-6EC6-4E5F-993C-CE76938AFE78}"/>
              </a:ext>
            </a:extLst>
          </p:cNvPr>
          <p:cNvCxnSpPr>
            <a:cxnSpLocks/>
            <a:stCxn id="48" idx="3"/>
            <a:endCxn id="59" idx="0"/>
          </p:cNvCxnSpPr>
          <p:nvPr/>
        </p:nvCxnSpPr>
        <p:spPr>
          <a:xfrm flipH="1">
            <a:off x="5852648" y="1090713"/>
            <a:ext cx="66531" cy="7002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" name="Google Shape;232;p34">
            <a:extLst>
              <a:ext uri="{FF2B5EF4-FFF2-40B4-BE49-F238E27FC236}">
                <a16:creationId xmlns:a16="http://schemas.microsoft.com/office/drawing/2014/main" id="{95DD3248-7B04-48F6-A0E6-F7B9A85D77C7}"/>
              </a:ext>
            </a:extLst>
          </p:cNvPr>
          <p:cNvSpPr/>
          <p:nvPr/>
        </p:nvSpPr>
        <p:spPr>
          <a:xfrm>
            <a:off x="5688593" y="249480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AE5AA621-7B3E-4B6F-8D6F-2E787F4F5FCB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>
            <a:off x="5852648" y="2611924"/>
            <a:ext cx="11308" cy="82775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234;p34">
            <a:extLst>
              <a:ext uri="{FF2B5EF4-FFF2-40B4-BE49-F238E27FC236}">
                <a16:creationId xmlns:a16="http://schemas.microsoft.com/office/drawing/2014/main" id="{2800E259-B5C6-4E28-A566-3693AD154877}"/>
              </a:ext>
            </a:extLst>
          </p:cNvPr>
          <p:cNvSpPr/>
          <p:nvPr/>
        </p:nvSpPr>
        <p:spPr>
          <a:xfrm>
            <a:off x="5004635" y="3439679"/>
            <a:ext cx="1513394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 Data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2;p34">
            <a:extLst>
              <a:ext uri="{FF2B5EF4-FFF2-40B4-BE49-F238E27FC236}">
                <a16:creationId xmlns:a16="http://schemas.microsoft.com/office/drawing/2014/main" id="{95BA243E-DCC8-43EC-8395-ECD737A00B99}"/>
              </a:ext>
            </a:extLst>
          </p:cNvPr>
          <p:cNvSpPr/>
          <p:nvPr/>
        </p:nvSpPr>
        <p:spPr>
          <a:xfrm>
            <a:off x="8607088" y="511008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5;p34">
            <a:extLst>
              <a:ext uri="{FF2B5EF4-FFF2-40B4-BE49-F238E27FC236}">
                <a16:creationId xmlns:a16="http://schemas.microsoft.com/office/drawing/2014/main" id="{657474EC-635C-4F72-9F98-10ACE0DF0BA7}"/>
              </a:ext>
            </a:extLst>
          </p:cNvPr>
          <p:cNvSpPr txBox="1"/>
          <p:nvPr/>
        </p:nvSpPr>
        <p:spPr>
          <a:xfrm>
            <a:off x="5792396" y="2618852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38;p34">
            <a:extLst>
              <a:ext uri="{FF2B5EF4-FFF2-40B4-BE49-F238E27FC236}">
                <a16:creationId xmlns:a16="http://schemas.microsoft.com/office/drawing/2014/main" id="{B041CAF3-BC20-4686-9F75-5CB4CF95AC64}"/>
              </a:ext>
            </a:extLst>
          </p:cNvPr>
          <p:cNvCxnSpPr>
            <a:cxnSpLocks/>
            <a:stCxn id="43" idx="2"/>
            <a:endCxn id="2" idx="3"/>
          </p:cNvCxnSpPr>
          <p:nvPr/>
        </p:nvCxnSpPr>
        <p:spPr>
          <a:xfrm flipV="1">
            <a:off x="11295464" y="3963608"/>
            <a:ext cx="401237" cy="927073"/>
          </a:xfrm>
          <a:prstGeom prst="bentConnector3">
            <a:avLst>
              <a:gd name="adj1" fmla="val 156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66">
            <a:extLst>
              <a:ext uri="{FF2B5EF4-FFF2-40B4-BE49-F238E27FC236}">
                <a16:creationId xmlns:a16="http://schemas.microsoft.com/office/drawing/2014/main" id="{6AF02E82-6AC4-4333-820C-D274E7D7F0CB}"/>
              </a:ext>
            </a:extLst>
          </p:cNvPr>
          <p:cNvSpPr txBox="1"/>
          <p:nvPr/>
        </p:nvSpPr>
        <p:spPr>
          <a:xfrm>
            <a:off x="4128146" y="3087355"/>
            <a:ext cx="987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image.id</a:t>
            </a:r>
          </a:p>
        </p:txBody>
      </p:sp>
      <p:cxnSp>
        <p:nvCxnSpPr>
          <p:cNvPr id="120" name="Straight Connector 67">
            <a:extLst>
              <a:ext uri="{FF2B5EF4-FFF2-40B4-BE49-F238E27FC236}">
                <a16:creationId xmlns:a16="http://schemas.microsoft.com/office/drawing/2014/main" id="{62913937-4EB3-45BF-905E-EEBBCD390FA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115596" y="3005921"/>
            <a:ext cx="733521" cy="26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oogle Shape;210;p33">
            <a:extLst>
              <a:ext uri="{FF2B5EF4-FFF2-40B4-BE49-F238E27FC236}">
                <a16:creationId xmlns:a16="http://schemas.microsoft.com/office/drawing/2014/main" id="{59084F38-3539-45FB-A59B-E8811CB572EB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2535134" y="2474852"/>
            <a:ext cx="15151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7" name="TextBox 66">
            <a:extLst>
              <a:ext uri="{FF2B5EF4-FFF2-40B4-BE49-F238E27FC236}">
                <a16:creationId xmlns:a16="http://schemas.microsoft.com/office/drawing/2014/main" id="{74832624-1878-48B0-842A-950E79A4734A}"/>
              </a:ext>
            </a:extLst>
          </p:cNvPr>
          <p:cNvSpPr txBox="1"/>
          <p:nvPr/>
        </p:nvSpPr>
        <p:spPr>
          <a:xfrm>
            <a:off x="10510718" y="5649139"/>
            <a:ext cx="10417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Text, image.id, user.id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F2C137A8-DC13-4DEF-8D98-BB3908D4509A}"/>
              </a:ext>
            </a:extLst>
          </p:cNvPr>
          <p:cNvCxnSpPr>
            <a:cxnSpLocks/>
            <a:stCxn id="197" idx="0"/>
          </p:cNvCxnSpPr>
          <p:nvPr/>
        </p:nvCxnSpPr>
        <p:spPr>
          <a:xfrm flipV="1">
            <a:off x="11031615" y="4890681"/>
            <a:ext cx="513798" cy="75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66">
            <a:extLst>
              <a:ext uri="{FF2B5EF4-FFF2-40B4-BE49-F238E27FC236}">
                <a16:creationId xmlns:a16="http://schemas.microsoft.com/office/drawing/2014/main" id="{A10469C9-F5A8-4D4E-A4E9-496E505A6CFF}"/>
              </a:ext>
            </a:extLst>
          </p:cNvPr>
          <p:cNvSpPr txBox="1"/>
          <p:nvPr/>
        </p:nvSpPr>
        <p:spPr>
          <a:xfrm>
            <a:off x="2441592" y="3227194"/>
            <a:ext cx="11076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album.id</a:t>
            </a:r>
          </a:p>
        </p:txBody>
      </p:sp>
      <p:cxnSp>
        <p:nvCxnSpPr>
          <p:cNvPr id="148" name="Straight Connector 67">
            <a:extLst>
              <a:ext uri="{FF2B5EF4-FFF2-40B4-BE49-F238E27FC236}">
                <a16:creationId xmlns:a16="http://schemas.microsoft.com/office/drawing/2014/main" id="{601730C5-142B-4297-AE4C-305E76A25B29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2995433" y="2494805"/>
            <a:ext cx="347709" cy="73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232;p34">
            <a:extLst>
              <a:ext uri="{FF2B5EF4-FFF2-40B4-BE49-F238E27FC236}">
                <a16:creationId xmlns:a16="http://schemas.microsoft.com/office/drawing/2014/main" id="{3BCD4656-B38D-4DD7-A9C5-0A314240E762}"/>
              </a:ext>
            </a:extLst>
          </p:cNvPr>
          <p:cNvSpPr/>
          <p:nvPr/>
        </p:nvSpPr>
        <p:spPr>
          <a:xfrm>
            <a:off x="6647519" y="182542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32;p34">
            <a:extLst>
              <a:ext uri="{FF2B5EF4-FFF2-40B4-BE49-F238E27FC236}">
                <a16:creationId xmlns:a16="http://schemas.microsoft.com/office/drawing/2014/main" id="{62582236-3E45-4DFD-BBFE-EF6EEDD0430F}"/>
              </a:ext>
            </a:extLst>
          </p:cNvPr>
          <p:cNvSpPr/>
          <p:nvPr/>
        </p:nvSpPr>
        <p:spPr>
          <a:xfrm>
            <a:off x="6639589" y="23170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238;p34">
            <a:extLst>
              <a:ext uri="{FF2B5EF4-FFF2-40B4-BE49-F238E27FC236}">
                <a16:creationId xmlns:a16="http://schemas.microsoft.com/office/drawing/2014/main" id="{08A5FDDA-C5AA-4487-AFB4-6C26C07CE4E0}"/>
              </a:ext>
            </a:extLst>
          </p:cNvPr>
          <p:cNvCxnSpPr>
            <a:cxnSpLocks/>
            <a:stCxn id="209" idx="6"/>
            <a:endCxn id="2" idx="0"/>
          </p:cNvCxnSpPr>
          <p:nvPr/>
        </p:nvCxnSpPr>
        <p:spPr>
          <a:xfrm flipV="1">
            <a:off x="6959519" y="1274259"/>
            <a:ext cx="913950" cy="695163"/>
          </a:xfrm>
          <a:prstGeom prst="bentConnector4">
            <a:avLst>
              <a:gd name="adj1" fmla="val 17831"/>
              <a:gd name="adj2" fmla="val 17502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8" name="Google Shape;238;p34">
            <a:extLst>
              <a:ext uri="{FF2B5EF4-FFF2-40B4-BE49-F238E27FC236}">
                <a16:creationId xmlns:a16="http://schemas.microsoft.com/office/drawing/2014/main" id="{4B6EC58D-2AD3-4DD1-B23B-8CC5A761C961}"/>
              </a:ext>
            </a:extLst>
          </p:cNvPr>
          <p:cNvCxnSpPr>
            <a:cxnSpLocks/>
            <a:stCxn id="210" idx="6"/>
            <a:endCxn id="2" idx="0"/>
          </p:cNvCxnSpPr>
          <p:nvPr/>
        </p:nvCxnSpPr>
        <p:spPr>
          <a:xfrm flipV="1">
            <a:off x="6951589" y="1274259"/>
            <a:ext cx="921880" cy="1186823"/>
          </a:xfrm>
          <a:prstGeom prst="bentConnector4">
            <a:avLst>
              <a:gd name="adj1" fmla="val 45501"/>
              <a:gd name="adj2" fmla="val 11926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25;p34">
            <a:extLst>
              <a:ext uri="{FF2B5EF4-FFF2-40B4-BE49-F238E27FC236}">
                <a16:creationId xmlns:a16="http://schemas.microsoft.com/office/drawing/2014/main" id="{073E2C43-14F1-4B5B-BAE7-DB7A5F37A520}"/>
              </a:ext>
            </a:extLst>
          </p:cNvPr>
          <p:cNvSpPr txBox="1"/>
          <p:nvPr/>
        </p:nvSpPr>
        <p:spPr>
          <a:xfrm>
            <a:off x="6722879" y="1938998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25;p34">
            <a:extLst>
              <a:ext uri="{FF2B5EF4-FFF2-40B4-BE49-F238E27FC236}">
                <a16:creationId xmlns:a16="http://schemas.microsoft.com/office/drawing/2014/main" id="{8B350094-35D4-44AF-A605-BB38BBFE7EAD}"/>
              </a:ext>
            </a:extLst>
          </p:cNvPr>
          <p:cNvSpPr txBox="1"/>
          <p:nvPr/>
        </p:nvSpPr>
        <p:spPr>
          <a:xfrm>
            <a:off x="6620545" y="2487748"/>
            <a:ext cx="114352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66">
            <a:extLst>
              <a:ext uri="{FF2B5EF4-FFF2-40B4-BE49-F238E27FC236}">
                <a16:creationId xmlns:a16="http://schemas.microsoft.com/office/drawing/2014/main" id="{85DA8397-44C4-44BC-B626-91E68B0F9165}"/>
              </a:ext>
            </a:extLst>
          </p:cNvPr>
          <p:cNvSpPr txBox="1"/>
          <p:nvPr/>
        </p:nvSpPr>
        <p:spPr>
          <a:xfrm>
            <a:off x="7796820" y="1394714"/>
            <a:ext cx="1509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next, previous</a:t>
            </a:r>
          </a:p>
        </p:txBody>
      </p:sp>
      <p:cxnSp>
        <p:nvCxnSpPr>
          <p:cNvPr id="250" name="Straight Connector 67">
            <a:extLst>
              <a:ext uri="{FF2B5EF4-FFF2-40B4-BE49-F238E27FC236}">
                <a16:creationId xmlns:a16="http://schemas.microsoft.com/office/drawing/2014/main" id="{5B73C7B1-0E30-4894-BD1D-E96D3B3A9AA7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7377947" y="1579380"/>
            <a:ext cx="418873" cy="31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67">
            <a:extLst>
              <a:ext uri="{FF2B5EF4-FFF2-40B4-BE49-F238E27FC236}">
                <a16:creationId xmlns:a16="http://schemas.microsoft.com/office/drawing/2014/main" id="{2A5C06B0-56B9-4868-864D-D6B2A70BF127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7121067" y="1309038"/>
            <a:ext cx="675753" cy="27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13194"/>
            <a:ext cx="5382825" cy="3940574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UserDAO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checkCredentials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createNewUser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, email)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AlbumDAO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findAllAlbums</a:t>
            </a:r>
            <a:r>
              <a:rPr lang="en-US" sz="1800" dirty="0"/>
              <a:t>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findInfoOfAlbumById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ImageDAO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findImagesOfAlbum</a:t>
            </a:r>
            <a:r>
              <a:rPr lang="en-US" sz="1800" dirty="0"/>
              <a:t>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findImageById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CommentDAO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findCommentsOfImage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createComment</a:t>
            </a:r>
            <a:r>
              <a:rPr lang="en-US" sz="1800" dirty="0"/>
              <a:t>(text, </a:t>
            </a:r>
            <a:r>
              <a:rPr lang="en-US" sz="1800" dirty="0" err="1"/>
              <a:t>imageId</a:t>
            </a:r>
            <a:r>
              <a:rPr lang="en-US" sz="1800" dirty="0"/>
              <a:t>, </a:t>
            </a:r>
            <a:r>
              <a:rPr lang="en-US" sz="1800" dirty="0" err="1"/>
              <a:t>userId</a:t>
            </a:r>
            <a:r>
              <a:rPr lang="en-US" sz="1800" dirty="0"/>
              <a:t>, date)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RegistrationDAO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createRegistrationOfUser</a:t>
            </a:r>
            <a:r>
              <a:rPr lang="en-US" sz="1800" dirty="0"/>
              <a:t>(</a:t>
            </a:r>
            <a:r>
              <a:rPr lang="en-US" sz="1800" dirty="0" err="1"/>
              <a:t>username,pwd,email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controlRegistrationOfUser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BEC07E-F77A-4D9E-923B-1C6F01EBEDB9}"/>
              </a:ext>
            </a:extLst>
          </p:cNvPr>
          <p:cNvSpPr txBox="1"/>
          <p:nvPr/>
        </p:nvSpPr>
        <p:spPr>
          <a:xfrm>
            <a:off x="5382825" y="654732"/>
            <a:ext cx="516208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CheckLogin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CheckGuest</a:t>
            </a:r>
            <a:r>
              <a:rPr lang="en-US" dirty="0"/>
              <a:t>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CreateComment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GetImagesOfAlbum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NextImages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PreviousImages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OpenRegistrationForm</a:t>
            </a:r>
            <a:r>
              <a:rPr lang="en-US" dirty="0"/>
              <a:t>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0" y="727416"/>
            <a:ext cx="5382825" cy="1279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dirty="0"/>
              <a:t>Model objects (Beans)</a:t>
            </a:r>
            <a:endParaRPr lang="en-US" sz="2400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B7603A-8362-4896-A57D-3CB551A452EF}"/>
              </a:ext>
            </a:extLst>
          </p:cNvPr>
          <p:cNvSpPr txBox="1"/>
          <p:nvPr/>
        </p:nvSpPr>
        <p:spPr>
          <a:xfrm>
            <a:off x="9482869" y="727416"/>
            <a:ext cx="2124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Filter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LoggedUser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GuestCheck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57EBFB-18A8-41A0-91BB-72CD6B51F391}"/>
              </a:ext>
            </a:extLst>
          </p:cNvPr>
          <p:cNvSpPr txBox="1"/>
          <p:nvPr/>
        </p:nvSpPr>
        <p:spPr>
          <a:xfrm>
            <a:off x="5382825" y="3623429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AlbumList</a:t>
            </a:r>
            <a:r>
              <a:rPr lang="en-US" dirty="0"/>
              <a:t>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ImageList</a:t>
            </a:r>
            <a:r>
              <a:rPr lang="en-US" dirty="0"/>
              <a:t>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Form 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298</Words>
  <Application>Microsoft Office PowerPoint</Application>
  <PresentationFormat>Widescreen</PresentationFormat>
  <Paragraphs>94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Server side: DAO &amp; model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Giuseppe Mauri</cp:lastModifiedBy>
  <cp:revision>21</cp:revision>
  <dcterms:created xsi:type="dcterms:W3CDTF">2020-08-19T19:18:44Z</dcterms:created>
  <dcterms:modified xsi:type="dcterms:W3CDTF">2020-09-05T09:22:10Z</dcterms:modified>
</cp:coreProperties>
</file>