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84" r:id="rId3"/>
    <p:sldId id="258" r:id="rId4"/>
    <p:sldId id="265" r:id="rId5"/>
    <p:sldId id="282" r:id="rId6"/>
    <p:sldId id="285" r:id="rId7"/>
    <p:sldId id="286" r:id="rId8"/>
    <p:sldId id="257" r:id="rId9"/>
    <p:sldId id="287" r:id="rId10"/>
    <p:sldId id="256" r:id="rId11"/>
    <p:sldId id="28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0" autoAdjust="0"/>
    <p:restoredTop sz="94660"/>
  </p:normalViewPr>
  <p:slideViewPr>
    <p:cSldViewPr snapToGrid="0">
      <p:cViewPr>
        <p:scale>
          <a:sx n="100" d="100"/>
          <a:sy n="100" d="100"/>
        </p:scale>
        <p:origin x="12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05/09/2020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40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ImageAndComment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62719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Orchestrator.afterClickAlbum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setDraggable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GetImageAndComments(All)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Image &amp; Comments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753371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311499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2108863" cy="1021326"/>
          </a:xfrm>
          <a:prstGeom prst="bentConnector3">
            <a:avLst>
              <a:gd name="adj1" fmla="val 269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348653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51376" y="13112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1" y="695325"/>
            <a:ext cx="64392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400" dirty="0"/>
              <a:t>registerEvents():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Hide();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interroga il server per controllare che l’ utente non sia loggato e reindirizza alla pagina «OnePage.Html»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308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Home</a:t>
            </a:r>
          </a:p>
          <a:p>
            <a:pPr lvl="1"/>
            <a:r>
              <a:rPr lang="it-IT" sz="1400" b="1" dirty="0"/>
              <a:t>AlbumsList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(): richiede al server i dati dell'elenco albums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arrayAlbums</a:t>
            </a:r>
            <a:r>
              <a:rPr lang="it-IT" sz="1200" dirty="0"/>
              <a:t>): riceve i dati server per aggiornare la lista e la mostra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nasconde la lista</a:t>
            </a:r>
          </a:p>
          <a:p>
            <a:pPr lvl="2"/>
            <a:r>
              <a:rPr lang="it-IT" sz="1200" b="1" dirty="0"/>
              <a:t>setDraggable</a:t>
            </a:r>
            <a:r>
              <a:rPr lang="it-IT" sz="12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400" b="1" dirty="0"/>
              <a:t>ImageList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(): visualizza 5 immagini in base ai parametri globali del componente ImageList e aggiunge un eventListener «</a:t>
            </a:r>
            <a:r>
              <a:rPr lang="en-US" sz="1200" dirty="0"/>
              <a:t>mouseenter</a:t>
            </a:r>
            <a:r>
              <a:rPr lang="it-IT" sz="1200" dirty="0"/>
              <a:t>»alle varie immagini. Inoltre si occupa della logica per visualizzare i bottoni Next e Previous.</a:t>
            </a:r>
          </a:p>
          <a:p>
            <a:pPr lvl="2"/>
            <a:r>
              <a:rPr lang="it-IT" sz="1200" b="1" dirty="0"/>
              <a:t>next</a:t>
            </a:r>
            <a:r>
              <a:rPr lang="it-IT" sz="12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200" b="1" dirty="0"/>
              <a:t>previous</a:t>
            </a:r>
            <a:r>
              <a:rPr lang="it-IT" sz="12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lvl="2"/>
            <a:r>
              <a:rPr lang="en-US" sz="1200" b="1" dirty="0"/>
              <a:t>resetButtonsNextAndPrevious</a:t>
            </a:r>
            <a:r>
              <a:rPr lang="it-IT" sz="1200" dirty="0"/>
              <a:t>(): imposta le condizioni di iniziali visibilità dei bottoni next e previous</a:t>
            </a:r>
          </a:p>
          <a:p>
            <a:pPr lvl="2"/>
            <a:r>
              <a:rPr lang="en-US" sz="1200" b="1" dirty="0"/>
              <a:t>resetImages</a:t>
            </a:r>
            <a:r>
              <a:rPr lang="en-US" sz="1200" dirty="0"/>
              <a:t>():</a:t>
            </a:r>
            <a:r>
              <a:rPr lang="it-IT" sz="1200" dirty="0"/>
              <a:t> imposta i parametri della funzione ai valori iniziali di default</a:t>
            </a:r>
          </a:p>
          <a:p>
            <a:pPr marL="742950" lvl="1" indent="-285750"/>
            <a:r>
              <a:rPr lang="it-IT" sz="1400" b="1" dirty="0"/>
              <a:t>ImageDetails</a:t>
            </a:r>
          </a:p>
          <a:p>
            <a:pPr marL="1085850" lvl="2" indent="-171450"/>
            <a:r>
              <a:rPr lang="it-IT" sz="1200" b="1" dirty="0"/>
              <a:t>Show</a:t>
            </a:r>
            <a:r>
              <a:rPr lang="it-IT" sz="1200" dirty="0"/>
              <a:t>(): richiede al server i  dettagli dell’immagine (picture e commenti) e invoca l’update();</a:t>
            </a:r>
          </a:p>
          <a:p>
            <a:pPr marL="1085850" lvl="2" indent="-171450"/>
            <a:r>
              <a:rPr lang="it-IT" sz="1200" b="1" dirty="0"/>
              <a:t>update</a:t>
            </a:r>
            <a:r>
              <a:rPr lang="it-IT" sz="1200" dirty="0"/>
              <a:t>(imageAndComments): riceve dati server e aggiorna i dettagli dell’immagine</a:t>
            </a:r>
          </a:p>
          <a:p>
            <a:pPr marL="1085850" lvl="2" indent="-171450"/>
            <a:r>
              <a:rPr lang="it-IT" sz="1200" b="1" dirty="0"/>
              <a:t>showComments</a:t>
            </a:r>
            <a:r>
              <a:rPr lang="it-IT" sz="1200" dirty="0"/>
              <a:t>(): mostra tutta la lista dei commenti di un’immagine</a:t>
            </a:r>
          </a:p>
          <a:p>
            <a:pPr marL="1085850" lvl="2" indent="-171450"/>
            <a:r>
              <a:rPr lang="it-IT" sz="1200" b="1" dirty="0"/>
              <a:t>addNewComment</a:t>
            </a:r>
            <a:r>
              <a:rPr lang="it-IT" sz="1200" dirty="0"/>
              <a:t>(comment): aggiunge un nuovo commento da visualizzare </a:t>
            </a:r>
          </a:p>
          <a:p>
            <a:pPr marL="1085850" lvl="2" indent="-171450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A37DD-1D36-4553-B88A-AEB95E5454A9}"/>
              </a:ext>
            </a:extLst>
          </p:cNvPr>
          <p:cNvSpPr txBox="1"/>
          <p:nvPr/>
        </p:nvSpPr>
        <p:spPr>
          <a:xfrm>
            <a:off x="6096000" y="287485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Update</a:t>
            </a:r>
            <a:r>
              <a:rPr lang="it-IT" sz="12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se l’utente è loggato mostra la form per inserire un nuovo commento in caso contrario il bottone per loggarsi prima di commentare.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sloggare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logout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121920" y="323641"/>
            <a:ext cx="6096000" cy="333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SaveOrder</a:t>
            </a:r>
            <a:r>
              <a:rPr lang="it-IT" sz="1200" dirty="0"/>
              <a:t>(): richiede al server di salvare il nuovo ordinamento degli album all’utente loggato.</a:t>
            </a:r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1864</Words>
  <Application>Microsoft Office PowerPoint</Application>
  <PresentationFormat>Widescreen</PresentationFormat>
  <Paragraphs>344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di Office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71</cp:revision>
  <dcterms:created xsi:type="dcterms:W3CDTF">2020-08-19T19:18:44Z</dcterms:created>
  <dcterms:modified xsi:type="dcterms:W3CDTF">2020-09-05T11:21:40Z</dcterms:modified>
</cp:coreProperties>
</file>