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60" r:id="rId2"/>
    <p:sldId id="284" r:id="rId3"/>
    <p:sldId id="285" r:id="rId4"/>
    <p:sldId id="263" r:id="rId5"/>
    <p:sldId id="351" r:id="rId6"/>
    <p:sldId id="353" r:id="rId7"/>
    <p:sldId id="357" r:id="rId8"/>
    <p:sldId id="355" r:id="rId9"/>
    <p:sldId id="356" r:id="rId10"/>
    <p:sldId id="258" r:id="rId11"/>
    <p:sldId id="265" r:id="rId12"/>
    <p:sldId id="283" r:id="rId13"/>
    <p:sldId id="350" r:id="rId14"/>
    <p:sldId id="358" r:id="rId15"/>
    <p:sldId id="359" r:id="rId16"/>
    <p:sldId id="346" r:id="rId17"/>
    <p:sldId id="347" r:id="rId18"/>
    <p:sldId id="345" r:id="rId19"/>
    <p:sldId id="349" r:id="rId20"/>
    <p:sldId id="339" r:id="rId21"/>
    <p:sldId id="337" r:id="rId22"/>
    <p:sldId id="341" r:id="rId23"/>
    <p:sldId id="342" r:id="rId24"/>
    <p:sldId id="344" r:id="rId25"/>
    <p:sldId id="340" r:id="rId26"/>
    <p:sldId id="348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98383"/>
    <a:srgbClr val="F75757"/>
    <a:srgbClr val="F1B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9" autoAdjust="0"/>
    <p:restoredTop sz="86722" autoAdjust="0"/>
  </p:normalViewPr>
  <p:slideViewPr>
    <p:cSldViewPr snapToGrid="0">
      <p:cViewPr varScale="1">
        <p:scale>
          <a:sx n="99" d="100"/>
          <a:sy n="99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e28bffb8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g70e28bffb8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118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6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6152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1711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620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919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E17601-3A89-443B-867E-909B735BB1BC}"/>
              </a:ext>
            </a:extLst>
          </p:cNvPr>
          <p:cNvSpPr txBox="1"/>
          <p:nvPr/>
        </p:nvSpPr>
        <p:spPr>
          <a:xfrm>
            <a:off x="3204641" y="2353641"/>
            <a:ext cx="6000452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PROGETTO ESERCIZIO 1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VERSIONE: PURE HTML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36C88E-6D7F-40AA-A70F-A5D9808D336A}"/>
              </a:ext>
            </a:extLst>
          </p:cNvPr>
          <p:cNvSpPr txBox="1"/>
          <p:nvPr/>
        </p:nvSpPr>
        <p:spPr>
          <a:xfrm>
            <a:off x="4800628" y="4793572"/>
            <a:ext cx="280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Giulia Meneghin: 10488640</a:t>
            </a:r>
          </a:p>
          <a:p>
            <a:r>
              <a:rPr lang="en-US" dirty="0"/>
              <a:t>Giuseppe Mauri: 10454364</a:t>
            </a:r>
          </a:p>
        </p:txBody>
      </p:sp>
    </p:spTree>
    <p:extLst>
      <p:ext uri="{BB962C8B-B14F-4D97-AF65-F5344CB8AC3E}">
        <p14:creationId xmlns:p14="http://schemas.microsoft.com/office/powerpoint/2010/main" val="390880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359583" y="913805"/>
            <a:ext cx="5389743" cy="3885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515496" y="3429000"/>
            <a:ext cx="1989325" cy="10314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form</a:t>
            </a:r>
            <a:b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8634909" y="3238047"/>
            <a:ext cx="3197508" cy="26362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2465821" y="1924506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  <a:stCxn id="13" idx="3"/>
          </p:cNvCxnSpPr>
          <p:nvPr/>
        </p:nvCxnSpPr>
        <p:spPr>
          <a:xfrm rot="5400000">
            <a:off x="6154898" y="1688475"/>
            <a:ext cx="412964" cy="122410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6880468" y="2395018"/>
            <a:ext cx="2222589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6125053" y="721945"/>
            <a:ext cx="2368925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/>
          <p:nvPr/>
        </p:nvCxnSpPr>
        <p:spPr>
          <a:xfrm flipH="1">
            <a:off x="5819507" y="1059670"/>
            <a:ext cx="511875" cy="74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6433824" y="1532348"/>
            <a:ext cx="1219642" cy="56169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>
            <a:off x="2777856" y="1804567"/>
            <a:ext cx="3726180" cy="863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7846411" y="1499066"/>
            <a:ext cx="2335136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7583254" y="1813197"/>
            <a:ext cx="2650409" cy="142485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542823" y="1374637"/>
            <a:ext cx="1989325" cy="9435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1354140" y="4425322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259307" y="5719788"/>
            <a:ext cx="1815693" cy="56169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 flipH="1">
            <a:off x="1237366" y="4713354"/>
            <a:ext cx="272792" cy="100643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0" idx="2"/>
            <a:endCxn id="4" idx="2"/>
          </p:cNvCxnSpPr>
          <p:nvPr/>
        </p:nvCxnSpPr>
        <p:spPr>
          <a:xfrm flipV="1">
            <a:off x="2004788" y="4799137"/>
            <a:ext cx="1049667" cy="120150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2255044" y="5977871"/>
            <a:ext cx="2696200" cy="34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1666175" y="442604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380250-1361-4C0B-847C-E7427D9FFDBB}"/>
              </a:ext>
            </a:extLst>
          </p:cNvPr>
          <p:cNvSpPr txBox="1"/>
          <p:nvPr/>
        </p:nvSpPr>
        <p:spPr>
          <a:xfrm>
            <a:off x="1" y="92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APPLICATION DESIGN</a:t>
            </a:r>
          </a:p>
        </p:txBody>
      </p:sp>
      <p:sp>
        <p:nvSpPr>
          <p:cNvPr id="27" name="Google Shape;229;p34">
            <a:extLst>
              <a:ext uri="{FF2B5EF4-FFF2-40B4-BE49-F238E27FC236}">
                <a16:creationId xmlns:a16="http://schemas.microsoft.com/office/drawing/2014/main" id="{3D892274-3CE2-40BC-996D-8E3BC0375FE7}"/>
              </a:ext>
            </a:extLst>
          </p:cNvPr>
          <p:cNvSpPr/>
          <p:nvPr/>
        </p:nvSpPr>
        <p:spPr>
          <a:xfrm>
            <a:off x="3363364" y="2239809"/>
            <a:ext cx="1880960" cy="6928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as Guest</a:t>
            </a:r>
            <a:endParaRPr lang="it-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28" name="Google Shape;206;p33">
            <a:extLst>
              <a:ext uri="{FF2B5EF4-FFF2-40B4-BE49-F238E27FC236}">
                <a16:creationId xmlns:a16="http://schemas.microsoft.com/office/drawing/2014/main" id="{E11880D9-8EC0-475E-8770-A45C3C7AC1DC}"/>
              </a:ext>
            </a:extLst>
          </p:cNvPr>
          <p:cNvSpPr/>
          <p:nvPr/>
        </p:nvSpPr>
        <p:spPr>
          <a:xfrm>
            <a:off x="5088306" y="2552512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10;p33">
            <a:extLst>
              <a:ext uri="{FF2B5EF4-FFF2-40B4-BE49-F238E27FC236}">
                <a16:creationId xmlns:a16="http://schemas.microsoft.com/office/drawing/2014/main" id="{46992DA8-B94F-41A6-AF5A-1086DEAB2819}"/>
              </a:ext>
            </a:extLst>
          </p:cNvPr>
          <p:cNvCxnSpPr>
            <a:cxnSpLocks/>
            <a:stCxn id="28" idx="6"/>
            <a:endCxn id="35" idx="5"/>
          </p:cNvCxnSpPr>
          <p:nvPr/>
        </p:nvCxnSpPr>
        <p:spPr>
          <a:xfrm>
            <a:off x="5400341" y="2696528"/>
            <a:ext cx="1186528" cy="84042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4" name="Google Shape;204;p33">
            <a:extLst>
              <a:ext uri="{FF2B5EF4-FFF2-40B4-BE49-F238E27FC236}">
                <a16:creationId xmlns:a16="http://schemas.microsoft.com/office/drawing/2014/main" id="{0587B347-BA8D-4005-8763-753A55C0B159}"/>
              </a:ext>
            </a:extLst>
          </p:cNvPr>
          <p:cNvSpPr txBox="1"/>
          <p:nvPr/>
        </p:nvSpPr>
        <p:spPr>
          <a:xfrm>
            <a:off x="4951244" y="287699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02;p33">
            <a:extLst>
              <a:ext uri="{FF2B5EF4-FFF2-40B4-BE49-F238E27FC236}">
                <a16:creationId xmlns:a16="http://schemas.microsoft.com/office/drawing/2014/main" id="{1EBFFF92-369D-4DBE-ABC9-33441F3FAB6D}"/>
              </a:ext>
            </a:extLst>
          </p:cNvPr>
          <p:cNvSpPr/>
          <p:nvPr/>
        </p:nvSpPr>
        <p:spPr>
          <a:xfrm>
            <a:off x="6516657" y="3256102"/>
            <a:ext cx="1219642" cy="56169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213;p33">
            <a:extLst>
              <a:ext uri="{FF2B5EF4-FFF2-40B4-BE49-F238E27FC236}">
                <a16:creationId xmlns:a16="http://schemas.microsoft.com/office/drawing/2014/main" id="{513B6653-E875-4941-80D0-B0B0ADE67C78}"/>
              </a:ext>
            </a:extLst>
          </p:cNvPr>
          <p:cNvCxnSpPr>
            <a:cxnSpLocks/>
            <a:stCxn id="35" idx="2"/>
            <a:endCxn id="6" idx="1"/>
          </p:cNvCxnSpPr>
          <p:nvPr/>
        </p:nvCxnSpPr>
        <p:spPr>
          <a:xfrm>
            <a:off x="7666087" y="3536951"/>
            <a:ext cx="968822" cy="101923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" name="Google Shape;229;p34">
            <a:extLst>
              <a:ext uri="{FF2B5EF4-FFF2-40B4-BE49-F238E27FC236}">
                <a16:creationId xmlns:a16="http://schemas.microsoft.com/office/drawing/2014/main" id="{026DAF7F-CE0B-41D5-881B-31614020ACC0}"/>
              </a:ext>
            </a:extLst>
          </p:cNvPr>
          <p:cNvSpPr/>
          <p:nvPr/>
        </p:nvSpPr>
        <p:spPr>
          <a:xfrm>
            <a:off x="619908" y="2637445"/>
            <a:ext cx="1843021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Account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40" name="Google Shape;200;p33">
            <a:extLst>
              <a:ext uri="{FF2B5EF4-FFF2-40B4-BE49-F238E27FC236}">
                <a16:creationId xmlns:a16="http://schemas.microsoft.com/office/drawing/2014/main" id="{DA71C2E6-87ED-4055-8B36-9FEABC32BD32}"/>
              </a:ext>
            </a:extLst>
          </p:cNvPr>
          <p:cNvSpPr/>
          <p:nvPr/>
        </p:nvSpPr>
        <p:spPr>
          <a:xfrm>
            <a:off x="2319933" y="273941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205;p33">
            <a:extLst>
              <a:ext uri="{FF2B5EF4-FFF2-40B4-BE49-F238E27FC236}">
                <a16:creationId xmlns:a16="http://schemas.microsoft.com/office/drawing/2014/main" id="{50983290-FF4E-4B70-BB18-03591483DE15}"/>
              </a:ext>
            </a:extLst>
          </p:cNvPr>
          <p:cNvCxnSpPr>
            <a:cxnSpLocks/>
            <a:stCxn id="40" idx="6"/>
            <a:endCxn id="46" idx="5"/>
          </p:cNvCxnSpPr>
          <p:nvPr/>
        </p:nvCxnSpPr>
        <p:spPr>
          <a:xfrm>
            <a:off x="2631968" y="2883427"/>
            <a:ext cx="892030" cy="92238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6" name="Google Shape;204;p33">
            <a:extLst>
              <a:ext uri="{FF2B5EF4-FFF2-40B4-BE49-F238E27FC236}">
                <a16:creationId xmlns:a16="http://schemas.microsoft.com/office/drawing/2014/main" id="{9A2EF7B8-C703-4953-B9D0-7F2F53A73B4B}"/>
              </a:ext>
            </a:extLst>
          </p:cNvPr>
          <p:cNvSpPr txBox="1"/>
          <p:nvPr/>
        </p:nvSpPr>
        <p:spPr>
          <a:xfrm>
            <a:off x="2548691" y="285648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02;p33">
            <a:extLst>
              <a:ext uri="{FF2B5EF4-FFF2-40B4-BE49-F238E27FC236}">
                <a16:creationId xmlns:a16="http://schemas.microsoft.com/office/drawing/2014/main" id="{245D9975-6037-4017-A8D3-1019D97981D9}"/>
              </a:ext>
            </a:extLst>
          </p:cNvPr>
          <p:cNvSpPr/>
          <p:nvPr/>
        </p:nvSpPr>
        <p:spPr>
          <a:xfrm>
            <a:off x="3437391" y="3459382"/>
            <a:ext cx="1724161" cy="69285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Registration Form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205;p33">
            <a:extLst>
              <a:ext uri="{FF2B5EF4-FFF2-40B4-BE49-F238E27FC236}">
                <a16:creationId xmlns:a16="http://schemas.microsoft.com/office/drawing/2014/main" id="{E3F4E479-218B-4164-8E65-1EA2BF3E64B8}"/>
              </a:ext>
            </a:extLst>
          </p:cNvPr>
          <p:cNvCxnSpPr>
            <a:cxnSpLocks/>
            <a:stCxn id="46" idx="3"/>
            <a:endCxn id="5" idx="3"/>
          </p:cNvCxnSpPr>
          <p:nvPr/>
        </p:nvCxnSpPr>
        <p:spPr>
          <a:xfrm rot="5400000" flipH="1">
            <a:off x="3255097" y="3194470"/>
            <a:ext cx="207491" cy="1708044"/>
          </a:xfrm>
          <a:prstGeom prst="bentConnector4">
            <a:avLst>
              <a:gd name="adj1" fmla="val -110173"/>
              <a:gd name="adj2" fmla="val 7270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2465821" y="166055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0;p34">
            <a:extLst>
              <a:ext uri="{FF2B5EF4-FFF2-40B4-BE49-F238E27FC236}">
                <a16:creationId xmlns:a16="http://schemas.microsoft.com/office/drawing/2014/main" id="{EDC62D8A-A420-4A9C-8203-AD0E9DA67961}"/>
              </a:ext>
            </a:extLst>
          </p:cNvPr>
          <p:cNvSpPr/>
          <p:nvPr/>
        </p:nvSpPr>
        <p:spPr>
          <a:xfrm>
            <a:off x="4468189" y="951720"/>
            <a:ext cx="7402716" cy="54467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IMAGE LIST</a:t>
            </a:r>
          </a:p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76416" y="807310"/>
            <a:ext cx="4028569" cy="322998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ALBUM LIST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9;p34"/>
          <p:cNvSpPr/>
          <p:nvPr/>
        </p:nvSpPr>
        <p:spPr>
          <a:xfrm>
            <a:off x="664554" y="2736611"/>
            <a:ext cx="1599960" cy="871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464534" y="608249"/>
            <a:ext cx="27979" cy="2128362"/>
          </a:xfrm>
          <a:prstGeom prst="straightConnector1">
            <a:avLst/>
          </a:pr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108514" y="3025801"/>
            <a:ext cx="312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286303" y="318844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34;p34"/>
          <p:cNvSpPr/>
          <p:nvPr/>
        </p:nvSpPr>
        <p:spPr>
          <a:xfrm>
            <a:off x="674119" y="169819"/>
            <a:ext cx="1746396" cy="43843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GoToAlbum ListPage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36;p34"/>
          <p:cNvSpPr txBox="1"/>
          <p:nvPr/>
        </p:nvSpPr>
        <p:spPr>
          <a:xfrm>
            <a:off x="3072055" y="5660"/>
            <a:ext cx="841624" cy="298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419" dirty="0">
                <a:sym typeface="Calibri"/>
              </a:rPr>
              <a:t>user.id</a:t>
            </a:r>
            <a:endParaRPr dirty="0">
              <a:sym typeface="Calibri"/>
            </a:endParaRPr>
          </a:p>
        </p:txBody>
      </p:sp>
      <p:cxnSp>
        <p:nvCxnSpPr>
          <p:cNvPr id="85" name="Google Shape;237;p34"/>
          <p:cNvCxnSpPr>
            <a:cxnSpLocks/>
            <a:stCxn id="84" idx="1"/>
          </p:cNvCxnSpPr>
          <p:nvPr/>
        </p:nvCxnSpPr>
        <p:spPr>
          <a:xfrm flipH="1">
            <a:off x="2810577" y="159549"/>
            <a:ext cx="261478" cy="22845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225;p34">
            <a:extLst>
              <a:ext uri="{FF2B5EF4-FFF2-40B4-BE49-F238E27FC236}">
                <a16:creationId xmlns:a16="http://schemas.microsoft.com/office/drawing/2014/main" id="{4BB31D9A-67D3-4661-B0F5-754C18C814AD}"/>
              </a:ext>
            </a:extLst>
          </p:cNvPr>
          <p:cNvSpPr txBox="1"/>
          <p:nvPr/>
        </p:nvSpPr>
        <p:spPr>
          <a:xfrm>
            <a:off x="9069543" y="5907256"/>
            <a:ext cx="732652" cy="3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24;p34">
            <a:extLst>
              <a:ext uri="{FF2B5EF4-FFF2-40B4-BE49-F238E27FC236}">
                <a16:creationId xmlns:a16="http://schemas.microsoft.com/office/drawing/2014/main" id="{0445DFE9-2B7B-4B81-A9AD-D8B95C0913C8}"/>
              </a:ext>
            </a:extLst>
          </p:cNvPr>
          <p:cNvSpPr/>
          <p:nvPr/>
        </p:nvSpPr>
        <p:spPr>
          <a:xfrm>
            <a:off x="9938474" y="4688054"/>
            <a:ext cx="1505395" cy="48812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34;p34">
            <a:extLst>
              <a:ext uri="{FF2B5EF4-FFF2-40B4-BE49-F238E27FC236}">
                <a16:creationId xmlns:a16="http://schemas.microsoft.com/office/drawing/2014/main" id="{49A08B18-F86E-4088-9574-482A9EBAE3A7}"/>
              </a:ext>
            </a:extLst>
          </p:cNvPr>
          <p:cNvSpPr/>
          <p:nvPr/>
        </p:nvSpPr>
        <p:spPr>
          <a:xfrm>
            <a:off x="5863733" y="422907"/>
            <a:ext cx="1621847" cy="416776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 OfAlbum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38;p34">
            <a:extLst>
              <a:ext uri="{FF2B5EF4-FFF2-40B4-BE49-F238E27FC236}">
                <a16:creationId xmlns:a16="http://schemas.microsoft.com/office/drawing/2014/main" id="{30B7D0E0-4DF4-435D-AB92-6BDC5F3816CE}"/>
              </a:ext>
            </a:extLst>
          </p:cNvPr>
          <p:cNvCxnSpPr>
            <a:cxnSpLocks/>
            <a:stCxn id="63" idx="2"/>
            <a:endCxn id="58" idx="1"/>
          </p:cNvCxnSpPr>
          <p:nvPr/>
        </p:nvCxnSpPr>
        <p:spPr>
          <a:xfrm flipV="1">
            <a:off x="6824005" y="3244131"/>
            <a:ext cx="987986" cy="54133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0" name="Google Shape;229;p34">
            <a:extLst>
              <a:ext uri="{FF2B5EF4-FFF2-40B4-BE49-F238E27FC236}">
                <a16:creationId xmlns:a16="http://schemas.microsoft.com/office/drawing/2014/main" id="{3D9E5AD9-A767-481F-B458-C9506CB3EB97}"/>
              </a:ext>
            </a:extLst>
          </p:cNvPr>
          <p:cNvSpPr/>
          <p:nvPr/>
        </p:nvSpPr>
        <p:spPr>
          <a:xfrm>
            <a:off x="7833676" y="3746267"/>
            <a:ext cx="1885882" cy="5584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200" b="1" dirty="0"/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52" name="Google Shape;229;p34">
            <a:extLst>
              <a:ext uri="{FF2B5EF4-FFF2-40B4-BE49-F238E27FC236}">
                <a16:creationId xmlns:a16="http://schemas.microsoft.com/office/drawing/2014/main" id="{71718F0A-A0FD-4803-B1B6-B953794FF626}"/>
              </a:ext>
            </a:extLst>
          </p:cNvPr>
          <p:cNvSpPr/>
          <p:nvPr/>
        </p:nvSpPr>
        <p:spPr>
          <a:xfrm>
            <a:off x="7136882" y="5567994"/>
            <a:ext cx="1885882" cy="62823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200" b="1" dirty="0"/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 comment]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Ctx.userLogged!=NULL</a:t>
            </a:r>
          </a:p>
        </p:txBody>
      </p:sp>
      <p:cxnSp>
        <p:nvCxnSpPr>
          <p:cNvPr id="53" name="Google Shape;238;p34">
            <a:extLst>
              <a:ext uri="{FF2B5EF4-FFF2-40B4-BE49-F238E27FC236}">
                <a16:creationId xmlns:a16="http://schemas.microsoft.com/office/drawing/2014/main" id="{FBD6AA19-96D5-4253-AA8B-384DC9ADF7D7}"/>
              </a:ext>
            </a:extLst>
          </p:cNvPr>
          <p:cNvCxnSpPr>
            <a:cxnSpLocks/>
            <a:stCxn id="63" idx="2"/>
            <a:endCxn id="50" idx="1"/>
          </p:cNvCxnSpPr>
          <p:nvPr/>
        </p:nvCxnSpPr>
        <p:spPr>
          <a:xfrm>
            <a:off x="6824005" y="3785468"/>
            <a:ext cx="1009671" cy="24004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5" name="Google Shape;238;p34">
            <a:extLst>
              <a:ext uri="{FF2B5EF4-FFF2-40B4-BE49-F238E27FC236}">
                <a16:creationId xmlns:a16="http://schemas.microsoft.com/office/drawing/2014/main" id="{B7DA74A8-79BF-4AA9-912A-E58FFBE54B7D}"/>
              </a:ext>
            </a:extLst>
          </p:cNvPr>
          <p:cNvCxnSpPr>
            <a:cxnSpLocks/>
            <a:stCxn id="63" idx="4"/>
            <a:endCxn id="52" idx="1"/>
          </p:cNvCxnSpPr>
          <p:nvPr/>
        </p:nvCxnSpPr>
        <p:spPr>
          <a:xfrm rot="16200000" flipH="1">
            <a:off x="5771891" y="4517120"/>
            <a:ext cx="1805772" cy="92421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7" name="Elbow Connector 20">
            <a:extLst>
              <a:ext uri="{FF2B5EF4-FFF2-40B4-BE49-F238E27FC236}">
                <a16:creationId xmlns:a16="http://schemas.microsoft.com/office/drawing/2014/main" id="{476D874D-EA4B-4265-9CE2-469AE1460C30}"/>
              </a:ext>
            </a:extLst>
          </p:cNvPr>
          <p:cNvCxnSpPr>
            <a:cxnSpLocks/>
            <a:stCxn id="64" idx="6"/>
            <a:endCxn id="43" idx="5"/>
          </p:cNvCxnSpPr>
          <p:nvPr/>
        </p:nvCxnSpPr>
        <p:spPr>
          <a:xfrm flipV="1">
            <a:off x="9176965" y="4932114"/>
            <a:ext cx="822524" cy="96680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8" name="Google Shape;229;p34">
            <a:extLst>
              <a:ext uri="{FF2B5EF4-FFF2-40B4-BE49-F238E27FC236}">
                <a16:creationId xmlns:a16="http://schemas.microsoft.com/office/drawing/2014/main" id="{A948678C-18F1-49DF-8C14-B510AB365DF2}"/>
              </a:ext>
            </a:extLst>
          </p:cNvPr>
          <p:cNvSpPr/>
          <p:nvPr/>
        </p:nvSpPr>
        <p:spPr>
          <a:xfrm>
            <a:off x="7811991" y="2964883"/>
            <a:ext cx="1885882" cy="55849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200" b="1" dirty="0"/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sp>
        <p:nvSpPr>
          <p:cNvPr id="59" name="Google Shape;229;p34">
            <a:extLst>
              <a:ext uri="{FF2B5EF4-FFF2-40B4-BE49-F238E27FC236}">
                <a16:creationId xmlns:a16="http://schemas.microsoft.com/office/drawing/2014/main" id="{0BE35F50-B3C8-4AE3-8339-9A165B0276C5}"/>
              </a:ext>
            </a:extLst>
          </p:cNvPr>
          <p:cNvSpPr/>
          <p:nvPr/>
        </p:nvSpPr>
        <p:spPr>
          <a:xfrm>
            <a:off x="5454157" y="1969984"/>
            <a:ext cx="1823362" cy="67578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60" name="Straight Arrow Connector 15">
            <a:extLst>
              <a:ext uri="{FF2B5EF4-FFF2-40B4-BE49-F238E27FC236}">
                <a16:creationId xmlns:a16="http://schemas.microsoft.com/office/drawing/2014/main" id="{95FD34AD-6EC6-4E5F-993C-CE76938AFE78}"/>
              </a:ext>
            </a:extLst>
          </p:cNvPr>
          <p:cNvCxnSpPr>
            <a:cxnSpLocks/>
            <a:stCxn id="48" idx="3"/>
            <a:endCxn id="59" idx="0"/>
          </p:cNvCxnSpPr>
          <p:nvPr/>
        </p:nvCxnSpPr>
        <p:spPr>
          <a:xfrm flipH="1">
            <a:off x="6365838" y="839683"/>
            <a:ext cx="256722" cy="113030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1" name="Google Shape;232;p34">
            <a:extLst>
              <a:ext uri="{FF2B5EF4-FFF2-40B4-BE49-F238E27FC236}">
                <a16:creationId xmlns:a16="http://schemas.microsoft.com/office/drawing/2014/main" id="{95DD3248-7B04-48F6-A0E6-F7B9A85D77C7}"/>
              </a:ext>
            </a:extLst>
          </p:cNvPr>
          <p:cNvSpPr/>
          <p:nvPr/>
        </p:nvSpPr>
        <p:spPr>
          <a:xfrm>
            <a:off x="6131533" y="2600277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traight Arrow Connector 15">
            <a:extLst>
              <a:ext uri="{FF2B5EF4-FFF2-40B4-BE49-F238E27FC236}">
                <a16:creationId xmlns:a16="http://schemas.microsoft.com/office/drawing/2014/main" id="{AE5AA621-7B3E-4B6F-8D6F-2E787F4F5FCB}"/>
              </a:ext>
            </a:extLst>
          </p:cNvPr>
          <p:cNvCxnSpPr>
            <a:cxnSpLocks/>
            <a:stCxn id="61" idx="4"/>
            <a:endCxn id="63" idx="1"/>
          </p:cNvCxnSpPr>
          <p:nvPr/>
        </p:nvCxnSpPr>
        <p:spPr>
          <a:xfrm flipH="1">
            <a:off x="6285389" y="2888277"/>
            <a:ext cx="2144" cy="6063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3" name="Google Shape;234;p34">
            <a:extLst>
              <a:ext uri="{FF2B5EF4-FFF2-40B4-BE49-F238E27FC236}">
                <a16:creationId xmlns:a16="http://schemas.microsoft.com/office/drawing/2014/main" id="{2800E259-B5C6-4E28-A566-3693AD154877}"/>
              </a:ext>
            </a:extLst>
          </p:cNvPr>
          <p:cNvSpPr/>
          <p:nvPr/>
        </p:nvSpPr>
        <p:spPr>
          <a:xfrm>
            <a:off x="5528620" y="3494596"/>
            <a:ext cx="1368103" cy="58174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 OfAlbum</a:t>
            </a:r>
          </a:p>
        </p:txBody>
      </p:sp>
      <p:sp>
        <p:nvSpPr>
          <p:cNvPr id="64" name="Google Shape;232;p34">
            <a:extLst>
              <a:ext uri="{FF2B5EF4-FFF2-40B4-BE49-F238E27FC236}">
                <a16:creationId xmlns:a16="http://schemas.microsoft.com/office/drawing/2014/main" id="{95BA243E-DCC8-43EC-8395-ECD737A00B99}"/>
              </a:ext>
            </a:extLst>
          </p:cNvPr>
          <p:cNvSpPr/>
          <p:nvPr/>
        </p:nvSpPr>
        <p:spPr>
          <a:xfrm>
            <a:off x="8864965" y="575492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25;p34">
            <a:extLst>
              <a:ext uri="{FF2B5EF4-FFF2-40B4-BE49-F238E27FC236}">
                <a16:creationId xmlns:a16="http://schemas.microsoft.com/office/drawing/2014/main" id="{657474EC-635C-4F72-9F98-10ACE0DF0BA7}"/>
              </a:ext>
            </a:extLst>
          </p:cNvPr>
          <p:cNvSpPr txBox="1"/>
          <p:nvPr/>
        </p:nvSpPr>
        <p:spPr>
          <a:xfrm>
            <a:off x="6426146" y="2755727"/>
            <a:ext cx="673406" cy="32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238;p34">
            <a:extLst>
              <a:ext uri="{FF2B5EF4-FFF2-40B4-BE49-F238E27FC236}">
                <a16:creationId xmlns:a16="http://schemas.microsoft.com/office/drawing/2014/main" id="{B041CAF3-BC20-4686-9F75-5CB4CF95AC64}"/>
              </a:ext>
            </a:extLst>
          </p:cNvPr>
          <p:cNvCxnSpPr>
            <a:cxnSpLocks/>
            <a:stCxn id="43" idx="2"/>
            <a:endCxn id="2" idx="3"/>
          </p:cNvCxnSpPr>
          <p:nvPr/>
        </p:nvCxnSpPr>
        <p:spPr>
          <a:xfrm flipV="1">
            <a:off x="11382854" y="3675102"/>
            <a:ext cx="488051" cy="1257012"/>
          </a:xfrm>
          <a:prstGeom prst="bentConnector3">
            <a:avLst>
              <a:gd name="adj1" fmla="val 14683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20" name="Straight Connector 67">
            <a:extLst>
              <a:ext uri="{FF2B5EF4-FFF2-40B4-BE49-F238E27FC236}">
                <a16:creationId xmlns:a16="http://schemas.microsoft.com/office/drawing/2014/main" id="{62913937-4EB3-45BF-905E-EEBBCD390FA7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5760402" y="3032277"/>
            <a:ext cx="548280" cy="10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66">
            <a:extLst>
              <a:ext uri="{FF2B5EF4-FFF2-40B4-BE49-F238E27FC236}">
                <a16:creationId xmlns:a16="http://schemas.microsoft.com/office/drawing/2014/main" id="{74832624-1878-48B0-842A-950E79A4734A}"/>
              </a:ext>
            </a:extLst>
          </p:cNvPr>
          <p:cNvSpPr txBox="1"/>
          <p:nvPr/>
        </p:nvSpPr>
        <p:spPr>
          <a:xfrm>
            <a:off x="10636187" y="5380650"/>
            <a:ext cx="104179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Text, image.id, user.id</a:t>
            </a:r>
          </a:p>
        </p:txBody>
      </p:sp>
      <p:cxnSp>
        <p:nvCxnSpPr>
          <p:cNvPr id="141" name="Straight Connector 67">
            <a:extLst>
              <a:ext uri="{FF2B5EF4-FFF2-40B4-BE49-F238E27FC236}">
                <a16:creationId xmlns:a16="http://schemas.microsoft.com/office/drawing/2014/main" id="{F2C137A8-DC13-4DEF-8D98-BB3908D4509A}"/>
              </a:ext>
            </a:extLst>
          </p:cNvPr>
          <p:cNvCxnSpPr>
            <a:cxnSpLocks/>
            <a:stCxn id="197" idx="0"/>
          </p:cNvCxnSpPr>
          <p:nvPr/>
        </p:nvCxnSpPr>
        <p:spPr>
          <a:xfrm flipV="1">
            <a:off x="11157084" y="4932114"/>
            <a:ext cx="416515" cy="44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66">
            <a:extLst>
              <a:ext uri="{FF2B5EF4-FFF2-40B4-BE49-F238E27FC236}">
                <a16:creationId xmlns:a16="http://schemas.microsoft.com/office/drawing/2014/main" id="{A10469C9-F5A8-4D4E-A4E9-496E505A6CFF}"/>
              </a:ext>
            </a:extLst>
          </p:cNvPr>
          <p:cNvSpPr txBox="1"/>
          <p:nvPr/>
        </p:nvSpPr>
        <p:spPr>
          <a:xfrm>
            <a:off x="2730594" y="3468042"/>
            <a:ext cx="85654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album.id</a:t>
            </a:r>
          </a:p>
        </p:txBody>
      </p:sp>
      <p:cxnSp>
        <p:nvCxnSpPr>
          <p:cNvPr id="148" name="Straight Connector 67">
            <a:extLst>
              <a:ext uri="{FF2B5EF4-FFF2-40B4-BE49-F238E27FC236}">
                <a16:creationId xmlns:a16="http://schemas.microsoft.com/office/drawing/2014/main" id="{601730C5-142B-4297-AE4C-305E76A25B29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3158867" y="3184092"/>
            <a:ext cx="276741" cy="28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Google Shape;232;p34">
            <a:extLst>
              <a:ext uri="{FF2B5EF4-FFF2-40B4-BE49-F238E27FC236}">
                <a16:creationId xmlns:a16="http://schemas.microsoft.com/office/drawing/2014/main" id="{3BCD4656-B38D-4DD7-A9C5-0A314240E762}"/>
              </a:ext>
            </a:extLst>
          </p:cNvPr>
          <p:cNvSpPr/>
          <p:nvPr/>
        </p:nvSpPr>
        <p:spPr>
          <a:xfrm>
            <a:off x="7188764" y="191240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32;p34">
            <a:extLst>
              <a:ext uri="{FF2B5EF4-FFF2-40B4-BE49-F238E27FC236}">
                <a16:creationId xmlns:a16="http://schemas.microsoft.com/office/drawing/2014/main" id="{62582236-3E45-4DFD-BBFE-EF6EEDD0430F}"/>
              </a:ext>
            </a:extLst>
          </p:cNvPr>
          <p:cNvSpPr/>
          <p:nvPr/>
        </p:nvSpPr>
        <p:spPr>
          <a:xfrm>
            <a:off x="7178603" y="231708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238;p34">
            <a:extLst>
              <a:ext uri="{FF2B5EF4-FFF2-40B4-BE49-F238E27FC236}">
                <a16:creationId xmlns:a16="http://schemas.microsoft.com/office/drawing/2014/main" id="{08A5FDDA-C5AA-4487-AFB4-6C26C07CE4E0}"/>
              </a:ext>
            </a:extLst>
          </p:cNvPr>
          <p:cNvCxnSpPr>
            <a:cxnSpLocks/>
            <a:stCxn id="209" idx="6"/>
            <a:endCxn id="15" idx="4"/>
          </p:cNvCxnSpPr>
          <p:nvPr/>
        </p:nvCxnSpPr>
        <p:spPr>
          <a:xfrm flipV="1">
            <a:off x="7500764" y="457934"/>
            <a:ext cx="799857" cy="159847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68" name="Google Shape;238;p34">
            <a:extLst>
              <a:ext uri="{FF2B5EF4-FFF2-40B4-BE49-F238E27FC236}">
                <a16:creationId xmlns:a16="http://schemas.microsoft.com/office/drawing/2014/main" id="{4B6EC58D-2AD3-4DD1-B23B-8CC5A761C961}"/>
              </a:ext>
            </a:extLst>
          </p:cNvPr>
          <p:cNvCxnSpPr>
            <a:cxnSpLocks/>
            <a:stCxn id="210" idx="6"/>
            <a:endCxn id="16" idx="4"/>
          </p:cNvCxnSpPr>
          <p:nvPr/>
        </p:nvCxnSpPr>
        <p:spPr>
          <a:xfrm flipV="1">
            <a:off x="7490603" y="849123"/>
            <a:ext cx="2206702" cy="1611959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1" name="Google Shape;225;p34">
            <a:extLst>
              <a:ext uri="{FF2B5EF4-FFF2-40B4-BE49-F238E27FC236}">
                <a16:creationId xmlns:a16="http://schemas.microsoft.com/office/drawing/2014/main" id="{073E2C43-14F1-4B5B-BAE7-DB7A5F37A520}"/>
              </a:ext>
            </a:extLst>
          </p:cNvPr>
          <p:cNvSpPr txBox="1"/>
          <p:nvPr/>
        </p:nvSpPr>
        <p:spPr>
          <a:xfrm>
            <a:off x="7376867" y="2025521"/>
            <a:ext cx="626333" cy="3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25;p34">
            <a:extLst>
              <a:ext uri="{FF2B5EF4-FFF2-40B4-BE49-F238E27FC236}">
                <a16:creationId xmlns:a16="http://schemas.microsoft.com/office/drawing/2014/main" id="{8B350094-35D4-44AF-A605-BB38BBFE7EAD}"/>
              </a:ext>
            </a:extLst>
          </p:cNvPr>
          <p:cNvSpPr txBox="1"/>
          <p:nvPr/>
        </p:nvSpPr>
        <p:spPr>
          <a:xfrm>
            <a:off x="7159561" y="2526249"/>
            <a:ext cx="853264" cy="32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TextBox 66">
            <a:extLst>
              <a:ext uri="{FF2B5EF4-FFF2-40B4-BE49-F238E27FC236}">
                <a16:creationId xmlns:a16="http://schemas.microsoft.com/office/drawing/2014/main" id="{85DA8397-44C4-44BC-B626-91E68B0F9165}"/>
              </a:ext>
            </a:extLst>
          </p:cNvPr>
          <p:cNvSpPr txBox="1"/>
          <p:nvPr/>
        </p:nvSpPr>
        <p:spPr>
          <a:xfrm>
            <a:off x="8336113" y="1297122"/>
            <a:ext cx="123139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Next, previous</a:t>
            </a: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Straight Connector 67">
            <a:extLst>
              <a:ext uri="{FF2B5EF4-FFF2-40B4-BE49-F238E27FC236}">
                <a16:creationId xmlns:a16="http://schemas.microsoft.com/office/drawing/2014/main" id="{5B73C7B1-0E30-4894-BD1D-E96D3B3A9AA7}"/>
              </a:ext>
            </a:extLst>
          </p:cNvPr>
          <p:cNvCxnSpPr>
            <a:cxnSpLocks/>
            <a:endCxn id="249" idx="2"/>
          </p:cNvCxnSpPr>
          <p:nvPr/>
        </p:nvCxnSpPr>
        <p:spPr>
          <a:xfrm flipV="1">
            <a:off x="8285744" y="1604899"/>
            <a:ext cx="666069" cy="20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234;p34">
            <a:extLst>
              <a:ext uri="{FF2B5EF4-FFF2-40B4-BE49-F238E27FC236}">
                <a16:creationId xmlns:a16="http://schemas.microsoft.com/office/drawing/2014/main" id="{500BEE3E-A8A3-4685-BCEF-7E8F296CC42E}"/>
              </a:ext>
            </a:extLst>
          </p:cNvPr>
          <p:cNvSpPr/>
          <p:nvPr/>
        </p:nvSpPr>
        <p:spPr>
          <a:xfrm>
            <a:off x="7709769" y="25440"/>
            <a:ext cx="1181704" cy="432494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34;p34">
            <a:extLst>
              <a:ext uri="{FF2B5EF4-FFF2-40B4-BE49-F238E27FC236}">
                <a16:creationId xmlns:a16="http://schemas.microsoft.com/office/drawing/2014/main" id="{0D2EF1B5-04F9-4C90-BB84-6110C95A6DA4}"/>
              </a:ext>
            </a:extLst>
          </p:cNvPr>
          <p:cNvSpPr/>
          <p:nvPr/>
        </p:nvSpPr>
        <p:spPr>
          <a:xfrm>
            <a:off x="8990089" y="416629"/>
            <a:ext cx="1414431" cy="432494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Straight Connector 67">
            <a:extLst>
              <a:ext uri="{FF2B5EF4-FFF2-40B4-BE49-F238E27FC236}">
                <a16:creationId xmlns:a16="http://schemas.microsoft.com/office/drawing/2014/main" id="{88D6767A-4125-4BF6-9A0F-35BFC72200EB}"/>
              </a:ext>
            </a:extLst>
          </p:cNvPr>
          <p:cNvCxnSpPr>
            <a:cxnSpLocks/>
            <a:endCxn id="249" idx="2"/>
          </p:cNvCxnSpPr>
          <p:nvPr/>
        </p:nvCxnSpPr>
        <p:spPr>
          <a:xfrm flipH="1" flipV="1">
            <a:off x="8951813" y="1604899"/>
            <a:ext cx="745492" cy="274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oogle Shape;238;p34">
            <a:extLst>
              <a:ext uri="{FF2B5EF4-FFF2-40B4-BE49-F238E27FC236}">
                <a16:creationId xmlns:a16="http://schemas.microsoft.com/office/drawing/2014/main" id="{1339DD61-ACFF-4C5E-8B1A-5DC6F6989AD2}"/>
              </a:ext>
            </a:extLst>
          </p:cNvPr>
          <p:cNvCxnSpPr>
            <a:cxnSpLocks/>
            <a:stCxn id="15" idx="5"/>
            <a:endCxn id="48" idx="2"/>
          </p:cNvCxnSpPr>
          <p:nvPr/>
        </p:nvCxnSpPr>
        <p:spPr>
          <a:xfrm rot="10800000" flipV="1">
            <a:off x="7433483" y="241687"/>
            <a:ext cx="330348" cy="38960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9" name="Google Shape;238;p34">
            <a:extLst>
              <a:ext uri="{FF2B5EF4-FFF2-40B4-BE49-F238E27FC236}">
                <a16:creationId xmlns:a16="http://schemas.microsoft.com/office/drawing/2014/main" id="{D0C1CC82-6835-4672-83EF-EA9D735E2125}"/>
              </a:ext>
            </a:extLst>
          </p:cNvPr>
          <p:cNvCxnSpPr>
            <a:cxnSpLocks/>
            <a:stCxn id="26" idx="6"/>
            <a:endCxn id="48" idx="5"/>
          </p:cNvCxnSpPr>
          <p:nvPr/>
        </p:nvCxnSpPr>
        <p:spPr>
          <a:xfrm flipV="1">
            <a:off x="2420514" y="631295"/>
            <a:ext cx="3495316" cy="2538506"/>
          </a:xfrm>
          <a:prstGeom prst="bentConnector3">
            <a:avLst>
              <a:gd name="adj1" fmla="val 52478"/>
            </a:avLst>
          </a:pr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04" name="Google Shape;238;p34">
            <a:extLst>
              <a:ext uri="{FF2B5EF4-FFF2-40B4-BE49-F238E27FC236}">
                <a16:creationId xmlns:a16="http://schemas.microsoft.com/office/drawing/2014/main" id="{09404419-6E31-4F40-BA1A-40F8485DA9AB}"/>
              </a:ext>
            </a:extLst>
          </p:cNvPr>
          <p:cNvCxnSpPr>
            <a:cxnSpLocks/>
            <a:stCxn id="16" idx="5"/>
            <a:endCxn id="48" idx="2"/>
          </p:cNvCxnSpPr>
          <p:nvPr/>
        </p:nvCxnSpPr>
        <p:spPr>
          <a:xfrm rot="10800000">
            <a:off x="7433483" y="631296"/>
            <a:ext cx="1610668" cy="158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7" name="Google Shape;229;p34">
            <a:extLst>
              <a:ext uri="{FF2B5EF4-FFF2-40B4-BE49-F238E27FC236}">
                <a16:creationId xmlns:a16="http://schemas.microsoft.com/office/drawing/2014/main" id="{25332919-1C8D-4641-A36E-C042D8C662EC}"/>
              </a:ext>
            </a:extLst>
          </p:cNvPr>
          <p:cNvSpPr/>
          <p:nvPr/>
        </p:nvSpPr>
        <p:spPr>
          <a:xfrm>
            <a:off x="1866705" y="891060"/>
            <a:ext cx="1393959" cy="5178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Ctx.userLogged!=NULL</a:t>
            </a:r>
          </a:p>
        </p:txBody>
      </p:sp>
      <p:sp>
        <p:nvSpPr>
          <p:cNvPr id="108" name="Google Shape;229;p34">
            <a:extLst>
              <a:ext uri="{FF2B5EF4-FFF2-40B4-BE49-F238E27FC236}">
                <a16:creationId xmlns:a16="http://schemas.microsoft.com/office/drawing/2014/main" id="{C9C5631A-551A-4889-888E-D53CA8757318}"/>
              </a:ext>
            </a:extLst>
          </p:cNvPr>
          <p:cNvSpPr/>
          <p:nvPr/>
        </p:nvSpPr>
        <p:spPr>
          <a:xfrm>
            <a:off x="1883053" y="1658701"/>
            <a:ext cx="1342645" cy="5062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Ctx.userLogged=NULL</a:t>
            </a:r>
          </a:p>
        </p:txBody>
      </p:sp>
      <p:sp>
        <p:nvSpPr>
          <p:cNvPr id="113" name="Google Shape;234;p34">
            <a:extLst>
              <a:ext uri="{FF2B5EF4-FFF2-40B4-BE49-F238E27FC236}">
                <a16:creationId xmlns:a16="http://schemas.microsoft.com/office/drawing/2014/main" id="{0050B203-FEBF-475C-B1C0-94F74BB75C3D}"/>
              </a:ext>
            </a:extLst>
          </p:cNvPr>
          <p:cNvSpPr/>
          <p:nvPr/>
        </p:nvSpPr>
        <p:spPr>
          <a:xfrm>
            <a:off x="2461639" y="4806701"/>
            <a:ext cx="1181704" cy="51362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GoLogin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234;p34">
            <a:extLst>
              <a:ext uri="{FF2B5EF4-FFF2-40B4-BE49-F238E27FC236}">
                <a16:creationId xmlns:a16="http://schemas.microsoft.com/office/drawing/2014/main" id="{ABD5CCD8-01E8-48BD-AB7F-F67115ED754D}"/>
              </a:ext>
            </a:extLst>
          </p:cNvPr>
          <p:cNvSpPr/>
          <p:nvPr/>
        </p:nvSpPr>
        <p:spPr>
          <a:xfrm>
            <a:off x="2582311" y="5793877"/>
            <a:ext cx="1181704" cy="51362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232;p34">
            <a:extLst>
              <a:ext uri="{FF2B5EF4-FFF2-40B4-BE49-F238E27FC236}">
                <a16:creationId xmlns:a16="http://schemas.microsoft.com/office/drawing/2014/main" id="{1C0A8968-DB95-4E70-BC44-87C8416EB12B}"/>
              </a:ext>
            </a:extLst>
          </p:cNvPr>
          <p:cNvSpPr/>
          <p:nvPr/>
        </p:nvSpPr>
        <p:spPr>
          <a:xfrm>
            <a:off x="3098231" y="1048440"/>
            <a:ext cx="312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232;p34">
            <a:extLst>
              <a:ext uri="{FF2B5EF4-FFF2-40B4-BE49-F238E27FC236}">
                <a16:creationId xmlns:a16="http://schemas.microsoft.com/office/drawing/2014/main" id="{65ABF26B-6318-4589-B815-3C933925206F}"/>
              </a:ext>
            </a:extLst>
          </p:cNvPr>
          <p:cNvSpPr/>
          <p:nvPr/>
        </p:nvSpPr>
        <p:spPr>
          <a:xfrm>
            <a:off x="3087153" y="1847428"/>
            <a:ext cx="312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220;p34">
            <a:extLst>
              <a:ext uri="{FF2B5EF4-FFF2-40B4-BE49-F238E27FC236}">
                <a16:creationId xmlns:a16="http://schemas.microsoft.com/office/drawing/2014/main" id="{6A1C05C4-521B-4633-A853-7165951923F5}"/>
              </a:ext>
            </a:extLst>
          </p:cNvPr>
          <p:cNvSpPr/>
          <p:nvPr/>
        </p:nvSpPr>
        <p:spPr>
          <a:xfrm>
            <a:off x="47923" y="4767666"/>
            <a:ext cx="1997269" cy="167045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238;p34">
            <a:extLst>
              <a:ext uri="{FF2B5EF4-FFF2-40B4-BE49-F238E27FC236}">
                <a16:creationId xmlns:a16="http://schemas.microsoft.com/office/drawing/2014/main" id="{8BE13C30-C4FA-457E-B352-2FB8DF741BD5}"/>
              </a:ext>
            </a:extLst>
          </p:cNvPr>
          <p:cNvCxnSpPr>
            <a:cxnSpLocks/>
            <a:stCxn id="115" idx="6"/>
            <a:endCxn id="114" idx="2"/>
          </p:cNvCxnSpPr>
          <p:nvPr/>
        </p:nvCxnSpPr>
        <p:spPr>
          <a:xfrm>
            <a:off x="3410231" y="1192440"/>
            <a:ext cx="289581" cy="4858250"/>
          </a:xfrm>
          <a:prstGeom prst="bentConnector3">
            <a:avLst>
              <a:gd name="adj1" fmla="val 201113"/>
            </a:avLst>
          </a:pr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46" name="Google Shape;238;p34">
            <a:extLst>
              <a:ext uri="{FF2B5EF4-FFF2-40B4-BE49-F238E27FC236}">
                <a16:creationId xmlns:a16="http://schemas.microsoft.com/office/drawing/2014/main" id="{266DED82-CF8F-44C0-BE3E-EB2A1F1C471C}"/>
              </a:ext>
            </a:extLst>
          </p:cNvPr>
          <p:cNvCxnSpPr>
            <a:cxnSpLocks/>
            <a:stCxn id="116" idx="6"/>
            <a:endCxn id="113" idx="2"/>
          </p:cNvCxnSpPr>
          <p:nvPr/>
        </p:nvCxnSpPr>
        <p:spPr>
          <a:xfrm>
            <a:off x="3399153" y="1991428"/>
            <a:ext cx="179987" cy="3072086"/>
          </a:xfrm>
          <a:prstGeom prst="bentConnector3">
            <a:avLst>
              <a:gd name="adj1" fmla="val 294767"/>
            </a:avLst>
          </a:pr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67" name="Google Shape;231;p34">
            <a:extLst>
              <a:ext uri="{FF2B5EF4-FFF2-40B4-BE49-F238E27FC236}">
                <a16:creationId xmlns:a16="http://schemas.microsoft.com/office/drawing/2014/main" id="{EBFAD5C9-93B1-47B8-8A61-C7B0EF10ED7F}"/>
              </a:ext>
            </a:extLst>
          </p:cNvPr>
          <p:cNvCxnSpPr>
            <a:cxnSpLocks/>
            <a:stCxn id="113" idx="5"/>
          </p:cNvCxnSpPr>
          <p:nvPr/>
        </p:nvCxnSpPr>
        <p:spPr>
          <a:xfrm flipH="1">
            <a:off x="2108514" y="5063514"/>
            <a:ext cx="41732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70" name="Google Shape;231;p34">
            <a:extLst>
              <a:ext uri="{FF2B5EF4-FFF2-40B4-BE49-F238E27FC236}">
                <a16:creationId xmlns:a16="http://schemas.microsoft.com/office/drawing/2014/main" id="{CB3048EB-7FD9-4800-B7B7-EE498CA273A8}"/>
              </a:ext>
            </a:extLst>
          </p:cNvPr>
          <p:cNvCxnSpPr>
            <a:cxnSpLocks/>
            <a:stCxn id="114" idx="5"/>
          </p:cNvCxnSpPr>
          <p:nvPr/>
        </p:nvCxnSpPr>
        <p:spPr>
          <a:xfrm flipH="1">
            <a:off x="2108514" y="6050690"/>
            <a:ext cx="538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TextBox 66">
            <a:extLst>
              <a:ext uri="{FF2B5EF4-FFF2-40B4-BE49-F238E27FC236}">
                <a16:creationId xmlns:a16="http://schemas.microsoft.com/office/drawing/2014/main" id="{6AF02E82-6AC4-4333-820C-D274E7D7F0CB}"/>
              </a:ext>
            </a:extLst>
          </p:cNvPr>
          <p:cNvSpPr txBox="1"/>
          <p:nvPr/>
        </p:nvSpPr>
        <p:spPr>
          <a:xfrm>
            <a:off x="4950437" y="2982611"/>
            <a:ext cx="8099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image.id</a:t>
            </a:r>
          </a:p>
        </p:txBody>
      </p:sp>
      <p:sp>
        <p:nvSpPr>
          <p:cNvPr id="193" name="Google Shape;229;p34">
            <a:extLst>
              <a:ext uri="{FF2B5EF4-FFF2-40B4-BE49-F238E27FC236}">
                <a16:creationId xmlns:a16="http://schemas.microsoft.com/office/drawing/2014/main" id="{97B634D8-AA00-480F-BE3D-154A57DF6245}"/>
              </a:ext>
            </a:extLst>
          </p:cNvPr>
          <p:cNvSpPr/>
          <p:nvPr/>
        </p:nvSpPr>
        <p:spPr>
          <a:xfrm>
            <a:off x="10142697" y="1158626"/>
            <a:ext cx="1413158" cy="523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 userLogged!=NULL</a:t>
            </a:r>
          </a:p>
        </p:txBody>
      </p:sp>
      <p:sp>
        <p:nvSpPr>
          <p:cNvPr id="194" name="Google Shape;229;p34">
            <a:extLst>
              <a:ext uri="{FF2B5EF4-FFF2-40B4-BE49-F238E27FC236}">
                <a16:creationId xmlns:a16="http://schemas.microsoft.com/office/drawing/2014/main" id="{C98073F3-92D2-4550-B2A3-825CCBF0447C}"/>
              </a:ext>
            </a:extLst>
          </p:cNvPr>
          <p:cNvSpPr/>
          <p:nvPr/>
        </p:nvSpPr>
        <p:spPr>
          <a:xfrm>
            <a:off x="10159751" y="1954842"/>
            <a:ext cx="1361138" cy="517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Ctx.userLogged=NULL</a:t>
            </a:r>
          </a:p>
        </p:txBody>
      </p:sp>
      <p:sp>
        <p:nvSpPr>
          <p:cNvPr id="195" name="Google Shape;232;p34">
            <a:extLst>
              <a:ext uri="{FF2B5EF4-FFF2-40B4-BE49-F238E27FC236}">
                <a16:creationId xmlns:a16="http://schemas.microsoft.com/office/drawing/2014/main" id="{91B8982D-557F-4222-92A9-7EBDF233E643}"/>
              </a:ext>
            </a:extLst>
          </p:cNvPr>
          <p:cNvSpPr/>
          <p:nvPr/>
        </p:nvSpPr>
        <p:spPr>
          <a:xfrm>
            <a:off x="11383897" y="1344581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232;p34">
            <a:extLst>
              <a:ext uri="{FF2B5EF4-FFF2-40B4-BE49-F238E27FC236}">
                <a16:creationId xmlns:a16="http://schemas.microsoft.com/office/drawing/2014/main" id="{13E7FAA5-1826-4311-BF67-B4E4F7BB060D}"/>
              </a:ext>
            </a:extLst>
          </p:cNvPr>
          <p:cNvSpPr/>
          <p:nvPr/>
        </p:nvSpPr>
        <p:spPr>
          <a:xfrm>
            <a:off x="11372819" y="214356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238;p34">
            <a:extLst>
              <a:ext uri="{FF2B5EF4-FFF2-40B4-BE49-F238E27FC236}">
                <a16:creationId xmlns:a16="http://schemas.microsoft.com/office/drawing/2014/main" id="{A19B4E6F-8108-40EB-89FC-F8723A324D9C}"/>
              </a:ext>
            </a:extLst>
          </p:cNvPr>
          <p:cNvCxnSpPr>
            <a:cxnSpLocks/>
            <a:stCxn id="195" idx="6"/>
            <a:endCxn id="114" idx="3"/>
          </p:cNvCxnSpPr>
          <p:nvPr/>
        </p:nvCxnSpPr>
        <p:spPr>
          <a:xfrm flipH="1">
            <a:off x="3108960" y="1488581"/>
            <a:ext cx="8586937" cy="4818921"/>
          </a:xfrm>
          <a:prstGeom prst="bentConnector4">
            <a:avLst>
              <a:gd name="adj1" fmla="val -2662"/>
              <a:gd name="adj2" fmla="val 10474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99" name="Google Shape;238;p34">
            <a:extLst>
              <a:ext uri="{FF2B5EF4-FFF2-40B4-BE49-F238E27FC236}">
                <a16:creationId xmlns:a16="http://schemas.microsoft.com/office/drawing/2014/main" id="{5E8ADED8-09E4-4CCF-99C2-DCAA1C619492}"/>
              </a:ext>
            </a:extLst>
          </p:cNvPr>
          <p:cNvCxnSpPr>
            <a:cxnSpLocks/>
            <a:stCxn id="196" idx="6"/>
            <a:endCxn id="113" idx="3"/>
          </p:cNvCxnSpPr>
          <p:nvPr/>
        </p:nvCxnSpPr>
        <p:spPr>
          <a:xfrm flipH="1">
            <a:off x="2988288" y="2287569"/>
            <a:ext cx="8696531" cy="3032757"/>
          </a:xfrm>
          <a:prstGeom prst="bentConnector4">
            <a:avLst>
              <a:gd name="adj1" fmla="val -2629"/>
              <a:gd name="adj2" fmla="val 14657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7" name="Google Shape;229;p34">
            <a:extLst>
              <a:ext uri="{FF2B5EF4-FFF2-40B4-BE49-F238E27FC236}">
                <a16:creationId xmlns:a16="http://schemas.microsoft.com/office/drawing/2014/main" id="{941BBB87-4149-43FB-A33E-8FB450A79831}"/>
              </a:ext>
            </a:extLst>
          </p:cNvPr>
          <p:cNvSpPr/>
          <p:nvPr/>
        </p:nvSpPr>
        <p:spPr>
          <a:xfrm>
            <a:off x="4863487" y="1386609"/>
            <a:ext cx="1118552" cy="3800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AlbumPage</a:t>
            </a:r>
            <a:endParaRPr lang="it-IT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208" name="Google Shape;232;p34">
            <a:extLst>
              <a:ext uri="{FF2B5EF4-FFF2-40B4-BE49-F238E27FC236}">
                <a16:creationId xmlns:a16="http://schemas.microsoft.com/office/drawing/2014/main" id="{3F0C8419-053E-4327-A7B2-397C2272BA9B}"/>
              </a:ext>
            </a:extLst>
          </p:cNvPr>
          <p:cNvSpPr/>
          <p:nvPr/>
        </p:nvSpPr>
        <p:spPr>
          <a:xfrm>
            <a:off x="4651385" y="15423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8;p34">
            <a:extLst>
              <a:ext uri="{FF2B5EF4-FFF2-40B4-BE49-F238E27FC236}">
                <a16:creationId xmlns:a16="http://schemas.microsoft.com/office/drawing/2014/main" id="{1E745AC9-E60C-4FB1-959C-3F634CFE4ED7}"/>
              </a:ext>
            </a:extLst>
          </p:cNvPr>
          <p:cNvCxnSpPr>
            <a:cxnSpLocks/>
            <a:stCxn id="208" idx="2"/>
            <a:endCxn id="78" idx="2"/>
          </p:cNvCxnSpPr>
          <p:nvPr/>
        </p:nvCxnSpPr>
        <p:spPr>
          <a:xfrm rot="10800000">
            <a:off x="2365711" y="389034"/>
            <a:ext cx="2285674" cy="1297326"/>
          </a:xfrm>
          <a:prstGeom prst="bentConnector3">
            <a:avLst>
              <a:gd name="adj1" fmla="val 121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3" name="Google Shape;225;p34">
            <a:extLst>
              <a:ext uri="{FF2B5EF4-FFF2-40B4-BE49-F238E27FC236}">
                <a16:creationId xmlns:a16="http://schemas.microsoft.com/office/drawing/2014/main" id="{C137683F-D083-49B8-9EAF-BAFF5977758D}"/>
              </a:ext>
            </a:extLst>
          </p:cNvPr>
          <p:cNvSpPr txBox="1"/>
          <p:nvPr/>
        </p:nvSpPr>
        <p:spPr>
          <a:xfrm>
            <a:off x="3072978" y="1252220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25;p34">
            <a:extLst>
              <a:ext uri="{FF2B5EF4-FFF2-40B4-BE49-F238E27FC236}">
                <a16:creationId xmlns:a16="http://schemas.microsoft.com/office/drawing/2014/main" id="{8EA0B67D-45C9-4C38-BDA0-9348A97BC9A3}"/>
              </a:ext>
            </a:extLst>
          </p:cNvPr>
          <p:cNvSpPr txBox="1"/>
          <p:nvPr/>
        </p:nvSpPr>
        <p:spPr>
          <a:xfrm>
            <a:off x="3146721" y="2019597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25;p34">
            <a:extLst>
              <a:ext uri="{FF2B5EF4-FFF2-40B4-BE49-F238E27FC236}">
                <a16:creationId xmlns:a16="http://schemas.microsoft.com/office/drawing/2014/main" id="{013D9ED0-0263-4ED5-9D52-505B201A2D0A}"/>
              </a:ext>
            </a:extLst>
          </p:cNvPr>
          <p:cNvSpPr txBox="1"/>
          <p:nvPr/>
        </p:nvSpPr>
        <p:spPr>
          <a:xfrm>
            <a:off x="4505950" y="1829025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25;p34">
            <a:extLst>
              <a:ext uri="{FF2B5EF4-FFF2-40B4-BE49-F238E27FC236}">
                <a16:creationId xmlns:a16="http://schemas.microsoft.com/office/drawing/2014/main" id="{C9A04BFD-77E9-4C28-A078-8210B59FDA8B}"/>
              </a:ext>
            </a:extLst>
          </p:cNvPr>
          <p:cNvSpPr txBox="1"/>
          <p:nvPr/>
        </p:nvSpPr>
        <p:spPr>
          <a:xfrm>
            <a:off x="11366433" y="1541042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25;p34">
            <a:extLst>
              <a:ext uri="{FF2B5EF4-FFF2-40B4-BE49-F238E27FC236}">
                <a16:creationId xmlns:a16="http://schemas.microsoft.com/office/drawing/2014/main" id="{FD93F7A1-D065-4F1F-BAB4-8C4113D80844}"/>
              </a:ext>
            </a:extLst>
          </p:cNvPr>
          <p:cNvSpPr txBox="1"/>
          <p:nvPr/>
        </p:nvSpPr>
        <p:spPr>
          <a:xfrm>
            <a:off x="11433477" y="2317082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29;p34">
            <a:extLst>
              <a:ext uri="{FF2B5EF4-FFF2-40B4-BE49-F238E27FC236}">
                <a16:creationId xmlns:a16="http://schemas.microsoft.com/office/drawing/2014/main" id="{7EC59880-61B2-4335-A936-ECC9F4A00803}"/>
              </a:ext>
            </a:extLst>
          </p:cNvPr>
          <p:cNvSpPr/>
          <p:nvPr/>
        </p:nvSpPr>
        <p:spPr>
          <a:xfrm>
            <a:off x="7361736" y="4521774"/>
            <a:ext cx="1680351" cy="65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to Comment</a:t>
            </a:r>
            <a:endParaRPr lang="it-IT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Ctx.userLogged=NULL</a:t>
            </a:r>
          </a:p>
        </p:txBody>
      </p:sp>
      <p:sp>
        <p:nvSpPr>
          <p:cNvPr id="276" name="Google Shape;232;p34">
            <a:extLst>
              <a:ext uri="{FF2B5EF4-FFF2-40B4-BE49-F238E27FC236}">
                <a16:creationId xmlns:a16="http://schemas.microsoft.com/office/drawing/2014/main" id="{697DDF5F-8BBF-4015-8891-60FA7F5E6FAD}"/>
              </a:ext>
            </a:extLst>
          </p:cNvPr>
          <p:cNvSpPr/>
          <p:nvPr/>
        </p:nvSpPr>
        <p:spPr>
          <a:xfrm>
            <a:off x="7173729" y="5017427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Elbow Connector 20">
            <a:extLst>
              <a:ext uri="{FF2B5EF4-FFF2-40B4-BE49-F238E27FC236}">
                <a16:creationId xmlns:a16="http://schemas.microsoft.com/office/drawing/2014/main" id="{21F05B6C-DE42-4A51-B914-20D54E19E53B}"/>
              </a:ext>
            </a:extLst>
          </p:cNvPr>
          <p:cNvCxnSpPr>
            <a:cxnSpLocks/>
            <a:stCxn id="276" idx="2"/>
            <a:endCxn id="113" idx="2"/>
          </p:cNvCxnSpPr>
          <p:nvPr/>
        </p:nvCxnSpPr>
        <p:spPr>
          <a:xfrm rot="10800000">
            <a:off x="3579141" y="5063515"/>
            <a:ext cx="3594589" cy="97913"/>
          </a:xfrm>
          <a:prstGeom prst="bentConnector3">
            <a:avLst>
              <a:gd name="adj1" fmla="val 8507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83" name="Google Shape;238;p34">
            <a:extLst>
              <a:ext uri="{FF2B5EF4-FFF2-40B4-BE49-F238E27FC236}">
                <a16:creationId xmlns:a16="http://schemas.microsoft.com/office/drawing/2014/main" id="{72BCE2B9-CD3C-4AFD-8858-D71969AD0B27}"/>
              </a:ext>
            </a:extLst>
          </p:cNvPr>
          <p:cNvCxnSpPr>
            <a:cxnSpLocks/>
            <a:stCxn id="63" idx="2"/>
            <a:endCxn id="275" idx="1"/>
          </p:cNvCxnSpPr>
          <p:nvPr/>
        </p:nvCxnSpPr>
        <p:spPr>
          <a:xfrm>
            <a:off x="6824005" y="3785468"/>
            <a:ext cx="537731" cy="106350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8" name="Google Shape;225;p34">
            <a:extLst>
              <a:ext uri="{FF2B5EF4-FFF2-40B4-BE49-F238E27FC236}">
                <a16:creationId xmlns:a16="http://schemas.microsoft.com/office/drawing/2014/main" id="{23843020-CFA6-48A3-9B2D-1B6C9B0EA33F}"/>
              </a:ext>
            </a:extLst>
          </p:cNvPr>
          <p:cNvSpPr txBox="1"/>
          <p:nvPr/>
        </p:nvSpPr>
        <p:spPr>
          <a:xfrm>
            <a:off x="7384194" y="516243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5" y="1269877"/>
            <a:ext cx="5495925" cy="4220981"/>
          </a:xfrm>
        </p:spPr>
        <p:txBody>
          <a:bodyPr>
            <a:normAutofit fontScale="92500" lnSpcReduction="20000"/>
          </a:bodyPr>
          <a:lstStyle/>
          <a:p>
            <a:pPr marL="173725" indent="0">
              <a:lnSpc>
                <a:spcPct val="80000"/>
              </a:lnSpc>
              <a:spcBef>
                <a:spcPts val="411"/>
              </a:spcBef>
              <a:buSzPts val="1750"/>
              <a:buNone/>
            </a:pPr>
            <a:r>
              <a:rPr lang="en-US" sz="2600" b="1" dirty="0"/>
              <a:t>Data Access Objects (Classes)                             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/>
              <a:t>UserDAO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checkCredentials(username, pwd)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/>
              <a:t>AlbumDAO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findAllAlbums()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findAlbumById(</a:t>
            </a:r>
            <a:r>
              <a:rPr lang="en-US" sz="1800" dirty="0" err="1"/>
              <a:t>albumId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findAlbumTitleById(</a:t>
            </a:r>
            <a:r>
              <a:rPr lang="en-US" sz="1800" dirty="0" err="1"/>
              <a:t>albumId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/>
              <a:t>ImageDAO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findImagesByAlbum(</a:t>
            </a:r>
            <a:r>
              <a:rPr lang="en-US" sz="1800" dirty="0" err="1"/>
              <a:t>albumId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findImageById(imageId)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findDefaultImage(</a:t>
            </a:r>
            <a:r>
              <a:rPr lang="en-US" sz="1800" dirty="0" err="1"/>
              <a:t>albumId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/>
              <a:t>CommentDAO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findCommentsOfImage(imageId)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createComment(text, imageId, userId)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findUsernameOfComment(List&lt;Comment&gt;)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/>
              <a:t>RegistrationDAO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createRegistrationOfUser(username,pwd)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controlRegistrationOfUser(userid)</a:t>
            </a:r>
          </a:p>
          <a:p>
            <a:pPr marL="1132469" lvl="2" indent="0">
              <a:lnSpc>
                <a:spcPct val="80000"/>
              </a:lnSpc>
              <a:spcBef>
                <a:spcPts val="352"/>
              </a:spcBef>
              <a:buSzPts val="1200"/>
              <a:buNone/>
            </a:pPr>
            <a:endParaRPr lang="en-US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552450" y="1269877"/>
            <a:ext cx="5382825" cy="1279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800" b="1" dirty="0"/>
              <a:t>Model objects (Beans)</a:t>
            </a:r>
            <a:endParaRPr lang="en-US" sz="2400" b="1" dirty="0"/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B1C8C6-7F8B-41B1-90AC-81F59152F90A}"/>
              </a:ext>
            </a:extLst>
          </p:cNvPr>
          <p:cNvSpPr txBox="1"/>
          <p:nvPr/>
        </p:nvSpPr>
        <p:spPr>
          <a:xfrm>
            <a:off x="1338994" y="303724"/>
            <a:ext cx="5162083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CheckLogin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CheckGuest(Guest)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CreateComment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GetImagesOfAlbum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GoLogin(Guest)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GoToAlbumListPage(all)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Logout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NextImages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PreviousImages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OpenRegistrationForm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Registration (Guest)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5C05-74BD-4179-B144-74F22AB52B4D}"/>
              </a:ext>
            </a:extLst>
          </p:cNvPr>
          <p:cNvSpPr txBox="1"/>
          <p:nvPr/>
        </p:nvSpPr>
        <p:spPr>
          <a:xfrm>
            <a:off x="1338994" y="4375491"/>
            <a:ext cx="212407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Filter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LoggedUser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GuestCheck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NoChacher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595127-6F7F-45C6-871E-05A9D2A0347D}"/>
              </a:ext>
            </a:extLst>
          </p:cNvPr>
          <p:cNvSpPr txBox="1"/>
          <p:nvPr/>
        </p:nvSpPr>
        <p:spPr>
          <a:xfrm>
            <a:off x="6320102" y="303724"/>
            <a:ext cx="5481373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New Account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Continue As Guest (button)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AlbumList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Login/Logout(button)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(list)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ImageList 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Login/Logout(button)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AlbumPage(button)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Previous &amp; next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(Details)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To comment (button)</a:t>
            </a:r>
          </a:p>
        </p:txBody>
      </p:sp>
    </p:spTree>
    <p:extLst>
      <p:ext uri="{BB962C8B-B14F-4D97-AF65-F5344CB8AC3E}">
        <p14:creationId xmlns:p14="http://schemas.microsoft.com/office/powerpoint/2010/main" val="299167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957D34-A434-44FC-A002-E4ECA46A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508" y="1356583"/>
            <a:ext cx="7817144" cy="515931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1DC2833-1F57-4898-BA71-EC097BF5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11" y="2751466"/>
            <a:ext cx="2979473" cy="1063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b="1" dirty="0" err="1">
                <a:latin typeface="+mn-lt"/>
              </a:rPr>
              <a:t>Intervenuto</a:t>
            </a:r>
            <a:r>
              <a:rPr lang="en-US" sz="2900" b="1" dirty="0">
                <a:latin typeface="+mn-lt"/>
              </a:rPr>
              <a:t> </a:t>
            </a:r>
            <a:r>
              <a:rPr lang="en-US" sz="2900" b="1" dirty="0" err="1">
                <a:latin typeface="+mn-lt"/>
              </a:rPr>
              <a:t>Filtro</a:t>
            </a:r>
            <a:r>
              <a:rPr lang="en-US" sz="2900" b="1" dirty="0">
                <a:latin typeface="+mn-lt"/>
              </a:rPr>
              <a:t>:</a:t>
            </a:r>
            <a:br>
              <a:rPr lang="en-US" sz="2900" b="1" dirty="0">
                <a:latin typeface="+mn-lt"/>
              </a:rPr>
            </a:br>
            <a:r>
              <a:rPr lang="en-US" sz="2900" b="1" dirty="0" err="1">
                <a:solidFill>
                  <a:srgbClr val="7030A0"/>
                </a:solidFill>
                <a:latin typeface="+mn-lt"/>
              </a:rPr>
              <a:t>CheckGuest</a:t>
            </a:r>
            <a:endParaRPr lang="en-US" sz="29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F25779-F05D-4A8D-AB33-838B49F4ACF5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Gestione</a:t>
            </a:r>
            <a:r>
              <a:rPr lang="en-US" sz="4000" dirty="0"/>
              <a:t> </a:t>
            </a:r>
            <a:r>
              <a:rPr lang="en-US" sz="4000" dirty="0" err="1"/>
              <a:t>permessi</a:t>
            </a:r>
            <a:r>
              <a:rPr lang="en-US" sz="4000" dirty="0"/>
              <a:t> per </a:t>
            </a:r>
            <a:r>
              <a:rPr lang="en-US" sz="4000" dirty="0" err="1"/>
              <a:t>azioni</a:t>
            </a:r>
            <a:r>
              <a:rPr lang="en-US" sz="4000" dirty="0"/>
              <a:t> “GUEST”</a:t>
            </a:r>
          </a:p>
        </p:txBody>
      </p:sp>
    </p:spTree>
    <p:extLst>
      <p:ext uri="{BB962C8B-B14F-4D97-AF65-F5344CB8AC3E}">
        <p14:creationId xmlns:p14="http://schemas.microsoft.com/office/powerpoint/2010/main" val="55550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1DC2833-1F57-4898-BA71-EC097BF5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11" y="2751466"/>
            <a:ext cx="2979473" cy="1063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b="1" dirty="0" err="1">
                <a:latin typeface="+mn-lt"/>
              </a:rPr>
              <a:t>Intervenuto</a:t>
            </a:r>
            <a:r>
              <a:rPr lang="en-US" sz="2900" b="1" dirty="0">
                <a:latin typeface="+mn-lt"/>
              </a:rPr>
              <a:t> </a:t>
            </a:r>
            <a:r>
              <a:rPr lang="en-US" sz="2900" b="1" dirty="0" err="1">
                <a:latin typeface="+mn-lt"/>
              </a:rPr>
              <a:t>Filtro</a:t>
            </a:r>
            <a:r>
              <a:rPr lang="en-US" sz="2900" b="1" dirty="0">
                <a:latin typeface="+mn-lt"/>
              </a:rPr>
              <a:t>:</a:t>
            </a:r>
            <a:br>
              <a:rPr lang="en-US" sz="2900" b="1" dirty="0">
                <a:latin typeface="+mn-lt"/>
              </a:rPr>
            </a:br>
            <a:r>
              <a:rPr lang="en-US" sz="2900" b="1" dirty="0" err="1">
                <a:solidFill>
                  <a:srgbClr val="7030A0"/>
                </a:solidFill>
                <a:latin typeface="+mn-lt"/>
              </a:rPr>
              <a:t>LoggedUser</a:t>
            </a:r>
            <a:endParaRPr lang="en-US" sz="2900" b="1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0925C08-8952-4B95-BEDB-D002BE7E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81" y="1406069"/>
            <a:ext cx="8035597" cy="517533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5E77B0-C4B8-4B2B-98DA-FB308BEBB614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Gestione</a:t>
            </a:r>
            <a:r>
              <a:rPr lang="en-US" sz="4000" dirty="0"/>
              <a:t> </a:t>
            </a:r>
            <a:r>
              <a:rPr lang="en-US" sz="4000" dirty="0" err="1"/>
              <a:t>permessi</a:t>
            </a:r>
            <a:r>
              <a:rPr lang="en-US" sz="4000" dirty="0"/>
              <a:t> per </a:t>
            </a:r>
            <a:r>
              <a:rPr lang="en-US" sz="4000" dirty="0" err="1"/>
              <a:t>azioni</a:t>
            </a:r>
            <a:r>
              <a:rPr lang="en-US" sz="4000" dirty="0"/>
              <a:t> “Logged User”</a:t>
            </a:r>
          </a:p>
        </p:txBody>
      </p:sp>
    </p:spTree>
    <p:extLst>
      <p:ext uri="{BB962C8B-B14F-4D97-AF65-F5344CB8AC3E}">
        <p14:creationId xmlns:p14="http://schemas.microsoft.com/office/powerpoint/2010/main" val="58400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91"/>
            <a:ext cx="4601410" cy="450573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Check Login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941" y="467184"/>
            <a:ext cx="18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</a:t>
            </a:r>
            <a:r>
              <a:rPr lang="en-US" dirty="0"/>
              <a:t> /CheckLogin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1785556" y="2246335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374E06F-F3C4-4809-A90A-5D60FDFBD5B5}"/>
              </a:ext>
            </a:extLst>
          </p:cNvPr>
          <p:cNvSpPr txBox="1"/>
          <p:nvPr/>
        </p:nvSpPr>
        <p:spPr>
          <a:xfrm>
            <a:off x="3008311" y="2771986"/>
            <a:ext cx="2524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checkCredentials(</a:t>
            </a:r>
            <a:r>
              <a:rPr lang="it-IT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>
                <a:solidFill>
                  <a:srgbClr val="FF0000"/>
                </a:solidFill>
              </a:rPr>
              <a:t>pwd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36" name="TextBox 45">
            <a:extLst>
              <a:ext uri="{FF2B5EF4-FFF2-40B4-BE49-F238E27FC236}">
                <a16:creationId xmlns:a16="http://schemas.microsoft.com/office/drawing/2014/main" id="{D1784750-4950-453B-8D43-9D0849EC727E}"/>
              </a:ext>
            </a:extLst>
          </p:cNvPr>
          <p:cNvSpPr txBox="1"/>
          <p:nvPr/>
        </p:nvSpPr>
        <p:spPr>
          <a:xfrm>
            <a:off x="3216135" y="325605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3047933" y="5561221"/>
            <a:ext cx="360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[User != null]</a:t>
            </a:r>
          </a:p>
          <a:p>
            <a:r>
              <a:rPr lang="en-US" sz="1600" dirty="0"/>
              <a:t>Redirect  /GoToAlbumListPage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011945D-D9DE-4D3C-B245-9E83307A18C8}"/>
              </a:ext>
            </a:extLst>
          </p:cNvPr>
          <p:cNvSpPr txBox="1"/>
          <p:nvPr/>
        </p:nvSpPr>
        <p:spPr>
          <a:xfrm>
            <a:off x="3069568" y="4042311"/>
            <a:ext cx="4570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[User == null]</a:t>
            </a:r>
          </a:p>
          <a:p>
            <a:r>
              <a:rPr lang="en-US" sz="1800" dirty="0"/>
              <a:t>Redirect </a:t>
            </a:r>
            <a:r>
              <a:rPr lang="en-US" dirty="0"/>
              <a:t>“Index.html”</a:t>
            </a:r>
            <a:endParaRPr lang="it-IT" sz="1800" dirty="0"/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379348AE-62F5-478F-A049-3636617783D9}"/>
              </a:ext>
            </a:extLst>
          </p:cNvPr>
          <p:cNvSpPr txBox="1"/>
          <p:nvPr/>
        </p:nvSpPr>
        <p:spPr>
          <a:xfrm>
            <a:off x="2969345" y="503316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[User   != null ]  setAttribute  ("user", User)</a:t>
            </a:r>
          </a:p>
        </p:txBody>
      </p:sp>
      <p:sp>
        <p:nvSpPr>
          <p:cNvPr id="65" name="TextBox 26">
            <a:extLst>
              <a:ext uri="{FF2B5EF4-FFF2-40B4-BE49-F238E27FC236}">
                <a16:creationId xmlns:a16="http://schemas.microsoft.com/office/drawing/2014/main" id="{E51016D3-062B-4503-A089-7F890EDC775F}"/>
              </a:ext>
            </a:extLst>
          </p:cNvPr>
          <p:cNvSpPr txBox="1"/>
          <p:nvPr/>
        </p:nvSpPr>
        <p:spPr>
          <a:xfrm>
            <a:off x="241059" y="3207018"/>
            <a:ext cx="1952449" cy="12618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POST:</a:t>
            </a:r>
          </a:p>
          <a:p>
            <a:r>
              <a:rPr lang="en-US" sz="1400" dirty="0"/>
              <a:t>Username -&gt; </a:t>
            </a:r>
            <a:r>
              <a:rPr lang="en-US" sz="1400" dirty="0">
                <a:solidFill>
                  <a:srgbClr val="FF0000"/>
                </a:solidFill>
              </a:rPr>
              <a:t>usrn</a:t>
            </a:r>
          </a:p>
          <a:p>
            <a:r>
              <a:rPr lang="en-US" sz="1400" dirty="0"/>
              <a:t>Password -&gt; </a:t>
            </a:r>
            <a:r>
              <a:rPr lang="en-US" sz="1400" dirty="0">
                <a:solidFill>
                  <a:srgbClr val="FF0000"/>
                </a:solidFill>
              </a:rPr>
              <a:t>pwd</a:t>
            </a:r>
          </a:p>
          <a:p>
            <a:endParaRPr lang="en-US" sz="1600" dirty="0"/>
          </a:p>
          <a:p>
            <a:r>
              <a:rPr lang="en-US" sz="1600" dirty="0"/>
              <a:t>From: index.html</a:t>
            </a:r>
          </a:p>
        </p:txBody>
      </p:sp>
      <p:cxnSp>
        <p:nvCxnSpPr>
          <p:cNvPr id="41" name="Google Shape;295;p37">
            <a:extLst>
              <a:ext uri="{FF2B5EF4-FFF2-40B4-BE49-F238E27FC236}">
                <a16:creationId xmlns:a16="http://schemas.microsoft.com/office/drawing/2014/main" id="{8D30A003-CF54-4EF8-B4E0-5F8E6CA4D25A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1123960" y="1903264"/>
            <a:ext cx="0" cy="492442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6;p37">
            <a:extLst>
              <a:ext uri="{FF2B5EF4-FFF2-40B4-BE49-F238E27FC236}">
                <a16:creationId xmlns:a16="http://schemas.microsoft.com/office/drawing/2014/main" id="{3A5E77A1-A10C-4CD7-8B96-283AB30C1E8F}"/>
              </a:ext>
            </a:extLst>
          </p:cNvPr>
          <p:cNvSpPr/>
          <p:nvPr/>
        </p:nvSpPr>
        <p:spPr>
          <a:xfrm>
            <a:off x="10958860" y="5299340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302;p37">
            <a:extLst>
              <a:ext uri="{FF2B5EF4-FFF2-40B4-BE49-F238E27FC236}">
                <a16:creationId xmlns:a16="http://schemas.microsoft.com/office/drawing/2014/main" id="{9B9190C4-C18C-4EAD-8B38-B4F3F74B3D33}"/>
              </a:ext>
            </a:extLst>
          </p:cNvPr>
          <p:cNvSpPr/>
          <p:nvPr/>
        </p:nvSpPr>
        <p:spPr>
          <a:xfrm>
            <a:off x="10141145" y="140155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GoToAlbumListPage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95;p37">
            <a:extLst>
              <a:ext uri="{FF2B5EF4-FFF2-40B4-BE49-F238E27FC236}">
                <a16:creationId xmlns:a16="http://schemas.microsoft.com/office/drawing/2014/main" id="{C65A208A-38C2-4A60-AE06-3FA16EEB1B90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9134516" y="1903264"/>
            <a:ext cx="46410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296;p37">
            <a:extLst>
              <a:ext uri="{FF2B5EF4-FFF2-40B4-BE49-F238E27FC236}">
                <a16:creationId xmlns:a16="http://schemas.microsoft.com/office/drawing/2014/main" id="{DEB3D78D-9F5D-48B6-9FB5-C11E17DE4535}"/>
              </a:ext>
            </a:extLst>
          </p:cNvPr>
          <p:cNvSpPr/>
          <p:nvPr/>
        </p:nvSpPr>
        <p:spPr>
          <a:xfrm>
            <a:off x="8992621" y="4832913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302;p37">
            <a:extLst>
              <a:ext uri="{FF2B5EF4-FFF2-40B4-BE49-F238E27FC236}">
                <a16:creationId xmlns:a16="http://schemas.microsoft.com/office/drawing/2014/main" id="{86E1B6A8-F215-4D53-9CF2-A38EA9BAF7EC}"/>
              </a:ext>
            </a:extLst>
          </p:cNvPr>
          <p:cNvSpPr/>
          <p:nvPr/>
        </p:nvSpPr>
        <p:spPr>
          <a:xfrm>
            <a:off x="8404338" y="1401554"/>
            <a:ext cx="1460356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5;p37">
            <a:extLst>
              <a:ext uri="{FF2B5EF4-FFF2-40B4-BE49-F238E27FC236}">
                <a16:creationId xmlns:a16="http://schemas.microsoft.com/office/drawing/2014/main" id="{C3A2A10D-15FA-4AC3-AAE0-7BE5230E05E2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336601" y="1903264"/>
            <a:ext cx="49797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296;p37">
            <a:extLst>
              <a:ext uri="{FF2B5EF4-FFF2-40B4-BE49-F238E27FC236}">
                <a16:creationId xmlns:a16="http://schemas.microsoft.com/office/drawing/2014/main" id="{10FDB60B-869E-456E-AF4A-390BD90FFB9A}"/>
              </a:ext>
            </a:extLst>
          </p:cNvPr>
          <p:cNvSpPr/>
          <p:nvPr/>
        </p:nvSpPr>
        <p:spPr>
          <a:xfrm>
            <a:off x="7195294" y="397596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302;p37">
            <a:extLst>
              <a:ext uri="{FF2B5EF4-FFF2-40B4-BE49-F238E27FC236}">
                <a16:creationId xmlns:a16="http://schemas.microsoft.com/office/drawing/2014/main" id="{F08AE759-68EF-4736-B276-14567C65F2AA}"/>
              </a:ext>
            </a:extLst>
          </p:cNvPr>
          <p:cNvSpPr/>
          <p:nvPr/>
        </p:nvSpPr>
        <p:spPr>
          <a:xfrm>
            <a:off x="6521499" y="1401554"/>
            <a:ext cx="1630204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>
            <a:extLst>
              <a:ext uri="{FF2B5EF4-FFF2-40B4-BE49-F238E27FC236}">
                <a16:creationId xmlns:a16="http://schemas.microsoft.com/office/drawing/2014/main" id="{78E6E6C7-E698-48AA-9797-5AC88291B6FB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597122" y="1903264"/>
            <a:ext cx="10753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296;p37">
            <a:extLst>
              <a:ext uri="{FF2B5EF4-FFF2-40B4-BE49-F238E27FC236}">
                <a16:creationId xmlns:a16="http://schemas.microsoft.com/office/drawing/2014/main" id="{745FADB9-51D7-43CD-9612-B6C0772AF655}"/>
              </a:ext>
            </a:extLst>
          </p:cNvPr>
          <p:cNvSpPr/>
          <p:nvPr/>
        </p:nvSpPr>
        <p:spPr>
          <a:xfrm>
            <a:off x="5439610" y="2796694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02;p37">
            <a:extLst>
              <a:ext uri="{FF2B5EF4-FFF2-40B4-BE49-F238E27FC236}">
                <a16:creationId xmlns:a16="http://schemas.microsoft.com/office/drawing/2014/main" id="{FD26830A-4FEA-47A3-85B3-CEA99AB836AE}"/>
              </a:ext>
            </a:extLst>
          </p:cNvPr>
          <p:cNvSpPr/>
          <p:nvPr/>
        </p:nvSpPr>
        <p:spPr>
          <a:xfrm>
            <a:off x="4861288" y="1401554"/>
            <a:ext cx="1471667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C2734DB8-A501-4D93-89E4-56BBD9F5FDBD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862187" y="1898882"/>
            <a:ext cx="0" cy="49591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450C6C85-BAF8-4FA0-B127-4FF66A14EBF2}"/>
              </a:ext>
            </a:extLst>
          </p:cNvPr>
          <p:cNvSpPr/>
          <p:nvPr/>
        </p:nvSpPr>
        <p:spPr>
          <a:xfrm>
            <a:off x="2693007" y="2365134"/>
            <a:ext cx="330200" cy="39570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E0243F93-975F-4980-AD44-CC07EB7BD027}"/>
              </a:ext>
            </a:extLst>
          </p:cNvPr>
          <p:cNvSpPr/>
          <p:nvPr/>
        </p:nvSpPr>
        <p:spPr>
          <a:xfrm>
            <a:off x="1879372" y="1445342"/>
            <a:ext cx="1965630" cy="4535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275;p37">
            <a:extLst>
              <a:ext uri="{FF2B5EF4-FFF2-40B4-BE49-F238E27FC236}">
                <a16:creationId xmlns:a16="http://schemas.microsoft.com/office/drawing/2014/main" id="{8FFEC67E-D743-401E-B1D8-747D11F69AA6}"/>
              </a:ext>
            </a:extLst>
          </p:cNvPr>
          <p:cNvCxnSpPr/>
          <p:nvPr/>
        </p:nvCxnSpPr>
        <p:spPr>
          <a:xfrm>
            <a:off x="1879372" y="2623287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8" name="Google Shape;275;p37">
            <a:extLst>
              <a:ext uri="{FF2B5EF4-FFF2-40B4-BE49-F238E27FC236}">
                <a16:creationId xmlns:a16="http://schemas.microsoft.com/office/drawing/2014/main" id="{C8132EFC-2849-43CA-9825-77AC9597B3E3}"/>
              </a:ext>
            </a:extLst>
          </p:cNvPr>
          <p:cNvCxnSpPr>
            <a:cxnSpLocks/>
          </p:cNvCxnSpPr>
          <p:nvPr/>
        </p:nvCxnSpPr>
        <p:spPr>
          <a:xfrm>
            <a:off x="3023207" y="3110540"/>
            <a:ext cx="24164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0" name="Google Shape;275;p37">
            <a:extLst>
              <a:ext uri="{FF2B5EF4-FFF2-40B4-BE49-F238E27FC236}">
                <a16:creationId xmlns:a16="http://schemas.microsoft.com/office/drawing/2014/main" id="{2CF461F6-9510-4EC6-ADAF-B317C13368B3}"/>
              </a:ext>
            </a:extLst>
          </p:cNvPr>
          <p:cNvCxnSpPr>
            <a:cxnSpLocks/>
          </p:cNvCxnSpPr>
          <p:nvPr/>
        </p:nvCxnSpPr>
        <p:spPr>
          <a:xfrm>
            <a:off x="3023207" y="4659976"/>
            <a:ext cx="417208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2" name="Google Shape;275;p37">
            <a:extLst>
              <a:ext uri="{FF2B5EF4-FFF2-40B4-BE49-F238E27FC236}">
                <a16:creationId xmlns:a16="http://schemas.microsoft.com/office/drawing/2014/main" id="{33F13620-9BB5-47BC-A21B-2C64C45AA51D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004083" y="5409041"/>
            <a:ext cx="5988538" cy="666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5" name="Google Shape;275;p37">
            <a:extLst>
              <a:ext uri="{FF2B5EF4-FFF2-40B4-BE49-F238E27FC236}">
                <a16:creationId xmlns:a16="http://schemas.microsoft.com/office/drawing/2014/main" id="{29C0EC15-DDB5-4252-AFD0-761325A24D35}"/>
              </a:ext>
            </a:extLst>
          </p:cNvPr>
          <p:cNvCxnSpPr>
            <a:cxnSpLocks/>
          </p:cNvCxnSpPr>
          <p:nvPr/>
        </p:nvCxnSpPr>
        <p:spPr>
          <a:xfrm>
            <a:off x="3023207" y="6163562"/>
            <a:ext cx="79356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7" name="Google Shape;317;p38">
            <a:extLst>
              <a:ext uri="{FF2B5EF4-FFF2-40B4-BE49-F238E27FC236}">
                <a16:creationId xmlns:a16="http://schemas.microsoft.com/office/drawing/2014/main" id="{81CBD092-1418-463A-BB7B-AA5B8327532A}"/>
              </a:ext>
            </a:extLst>
          </p:cNvPr>
          <p:cNvCxnSpPr>
            <a:cxnSpLocks/>
          </p:cNvCxnSpPr>
          <p:nvPr/>
        </p:nvCxnSpPr>
        <p:spPr>
          <a:xfrm flipH="1">
            <a:off x="3030615" y="3553313"/>
            <a:ext cx="2400874" cy="699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3707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19"/>
            <a:ext cx="4540045" cy="50171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Check Guest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812" y="472837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/CheckGuest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820755" y="2213585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4143851" y="4159189"/>
            <a:ext cx="287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 /GoToAlbumListPage</a:t>
            </a:r>
          </a:p>
        </p:txBody>
      </p:sp>
      <p:cxnSp>
        <p:nvCxnSpPr>
          <p:cNvPr id="14" name="Google Shape;295;p37">
            <a:extLst>
              <a:ext uri="{FF2B5EF4-FFF2-40B4-BE49-F238E27FC236}">
                <a16:creationId xmlns:a16="http://schemas.microsoft.com/office/drawing/2014/main" id="{127DFC91-41A7-438A-8D9A-C383A2B5032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498308" y="1699595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B06E02FB-4117-4407-9C56-4344CA6A9DB8}"/>
              </a:ext>
            </a:extLst>
          </p:cNvPr>
          <p:cNvSpPr/>
          <p:nvPr/>
        </p:nvSpPr>
        <p:spPr>
          <a:xfrm>
            <a:off x="8333208" y="395166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02;p37">
            <a:extLst>
              <a:ext uri="{FF2B5EF4-FFF2-40B4-BE49-F238E27FC236}">
                <a16:creationId xmlns:a16="http://schemas.microsoft.com/office/drawing/2014/main" id="{C7EE4DE8-5922-43D2-845E-CED98C775E2E}"/>
              </a:ext>
            </a:extLst>
          </p:cNvPr>
          <p:cNvSpPr/>
          <p:nvPr/>
        </p:nvSpPr>
        <p:spPr>
          <a:xfrm>
            <a:off x="7515493" y="1197885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GoToAlbumListPage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95;p37">
            <a:extLst>
              <a:ext uri="{FF2B5EF4-FFF2-40B4-BE49-F238E27FC236}">
                <a16:creationId xmlns:a16="http://schemas.microsoft.com/office/drawing/2014/main" id="{72936D56-6E74-4742-95F6-3C02F71572A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852954" y="169940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9" name="Google Shape;296;p37">
            <a:extLst>
              <a:ext uri="{FF2B5EF4-FFF2-40B4-BE49-F238E27FC236}">
                <a16:creationId xmlns:a16="http://schemas.microsoft.com/office/drawing/2014/main" id="{703AAF41-CCFB-4EA4-AEEF-D3DC3E52179B}"/>
              </a:ext>
            </a:extLst>
          </p:cNvPr>
          <p:cNvSpPr/>
          <p:nvPr/>
        </p:nvSpPr>
        <p:spPr>
          <a:xfrm>
            <a:off x="3687854" y="2333518"/>
            <a:ext cx="330200" cy="27703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02;p37">
            <a:extLst>
              <a:ext uri="{FF2B5EF4-FFF2-40B4-BE49-F238E27FC236}">
                <a16:creationId xmlns:a16="http://schemas.microsoft.com/office/drawing/2014/main" id="{B09BBF04-8EF3-4ABA-9E11-2FB4A6606628}"/>
              </a:ext>
            </a:extLst>
          </p:cNvPr>
          <p:cNvSpPr/>
          <p:nvPr/>
        </p:nvSpPr>
        <p:spPr>
          <a:xfrm>
            <a:off x="2870139" y="119769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CheckGuest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75;p37">
            <a:extLst>
              <a:ext uri="{FF2B5EF4-FFF2-40B4-BE49-F238E27FC236}">
                <a16:creationId xmlns:a16="http://schemas.microsoft.com/office/drawing/2014/main" id="{8B008248-0FBE-4D17-972E-B6E71D17CEAE}"/>
              </a:ext>
            </a:extLst>
          </p:cNvPr>
          <p:cNvCxnSpPr/>
          <p:nvPr/>
        </p:nvCxnSpPr>
        <p:spPr>
          <a:xfrm>
            <a:off x="2904055" y="2617262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" name="Google Shape;275;p37">
            <a:extLst>
              <a:ext uri="{FF2B5EF4-FFF2-40B4-BE49-F238E27FC236}">
                <a16:creationId xmlns:a16="http://schemas.microsoft.com/office/drawing/2014/main" id="{21FFB4A2-5820-4B1E-9CF3-0D682426414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18054" y="4527794"/>
            <a:ext cx="431515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1355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6" y="28754"/>
            <a:ext cx="10515600" cy="50171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Open Registration form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636" y="509369"/>
            <a:ext cx="941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</a:t>
            </a:r>
            <a:r>
              <a:rPr lang="it-IT" dirty="0"/>
              <a:t>OpenRegistrationForm</a:t>
            </a:r>
            <a:r>
              <a:rPr lang="en-US" dirty="0"/>
              <a:t> ?characterDosentMatch=</a:t>
            </a:r>
            <a:r>
              <a:rPr lang="en-US" b="1" dirty="0">
                <a:solidFill>
                  <a:srgbClr val="FF0000"/>
                </a:solidFill>
              </a:rPr>
              <a:t> X </a:t>
            </a:r>
            <a:r>
              <a:rPr lang="en-US" dirty="0"/>
              <a:t>&amp;wrongPasswords=</a:t>
            </a:r>
            <a:r>
              <a:rPr lang="en-US" b="1" dirty="0">
                <a:solidFill>
                  <a:srgbClr val="FF0000"/>
                </a:solidFill>
              </a:rPr>
              <a:t> Y</a:t>
            </a:r>
            <a:r>
              <a:rPr lang="en-US" dirty="0"/>
              <a:t>&amp;checkUsername=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endParaRPr lang="en-US" sz="1600" dirty="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1886997" y="2322494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8FD5552-4898-4B02-B541-BD5791977214}"/>
              </a:ext>
            </a:extLst>
          </p:cNvPr>
          <p:cNvSpPr txBox="1"/>
          <p:nvPr/>
        </p:nvSpPr>
        <p:spPr>
          <a:xfrm>
            <a:off x="3229812" y="2621623"/>
            <a:ext cx="39800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it-IT" sz="1600" dirty="0"/>
              <a:t>(</a:t>
            </a:r>
            <a:r>
              <a:rPr lang="it-IT" sz="1600" dirty="0">
                <a:solidFill>
                  <a:srgbClr val="2A00FF"/>
                </a:solidFill>
              </a:rPr>
              <a:t>"RegistrationForm", </a:t>
            </a:r>
            <a:r>
              <a:rPr lang="it-IT" sz="1600" b="1" dirty="0"/>
              <a:t>true); </a:t>
            </a:r>
            <a:endParaRPr lang="it-IT" sz="16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151A625-D83B-4C3D-A744-E171C319B330}"/>
              </a:ext>
            </a:extLst>
          </p:cNvPr>
          <p:cNvSpPr txBox="1"/>
          <p:nvPr/>
        </p:nvSpPr>
        <p:spPr>
          <a:xfrm>
            <a:off x="3185267" y="5487186"/>
            <a:ext cx="4360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process(</a:t>
            </a:r>
            <a:r>
              <a:rPr lang="it-IT" sz="1800" dirty="0">
                <a:solidFill>
                  <a:srgbClr val="2A00FF"/>
                </a:solidFill>
              </a:rPr>
              <a:t>"index.html",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D580E7BD-D3F6-442E-8B46-25E9CAA29D4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0664447" y="1845169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FE02620F-E4E9-4DBD-BFEB-463DE661B02B}"/>
              </a:ext>
            </a:extLst>
          </p:cNvPr>
          <p:cNvSpPr/>
          <p:nvPr/>
        </p:nvSpPr>
        <p:spPr>
          <a:xfrm>
            <a:off x="10499347" y="5250297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EAF03F93-0F56-4345-B1BB-671611A2EED3}"/>
              </a:ext>
            </a:extLst>
          </p:cNvPr>
          <p:cNvSpPr/>
          <p:nvPr/>
        </p:nvSpPr>
        <p:spPr>
          <a:xfrm>
            <a:off x="9681632" y="1343459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95;p37">
            <a:extLst>
              <a:ext uri="{FF2B5EF4-FFF2-40B4-BE49-F238E27FC236}">
                <a16:creationId xmlns:a16="http://schemas.microsoft.com/office/drawing/2014/main" id="{D6CFC2E3-BB3A-4968-A893-18C89CE8A907}"/>
              </a:ext>
            </a:extLst>
          </p:cNvPr>
          <p:cNvCxnSpPr>
            <a:cxnSpLocks/>
          </p:cNvCxnSpPr>
          <p:nvPr/>
        </p:nvCxnSpPr>
        <p:spPr>
          <a:xfrm>
            <a:off x="7380804" y="1863992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4" name="Google Shape;296;p37">
            <a:extLst>
              <a:ext uri="{FF2B5EF4-FFF2-40B4-BE49-F238E27FC236}">
                <a16:creationId xmlns:a16="http://schemas.microsoft.com/office/drawing/2014/main" id="{583D9CCA-E758-4E79-814F-EB6343B1C984}"/>
              </a:ext>
            </a:extLst>
          </p:cNvPr>
          <p:cNvSpPr/>
          <p:nvPr/>
        </p:nvSpPr>
        <p:spPr>
          <a:xfrm>
            <a:off x="7215704" y="2414826"/>
            <a:ext cx="330200" cy="294770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02;p37">
            <a:extLst>
              <a:ext uri="{FF2B5EF4-FFF2-40B4-BE49-F238E27FC236}">
                <a16:creationId xmlns:a16="http://schemas.microsoft.com/office/drawing/2014/main" id="{F545EF17-DCA6-41AD-95BA-D3CB5A204917}"/>
              </a:ext>
            </a:extLst>
          </p:cNvPr>
          <p:cNvSpPr/>
          <p:nvPr/>
        </p:nvSpPr>
        <p:spPr>
          <a:xfrm>
            <a:off x="6450341" y="135369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295;p37">
            <a:extLst>
              <a:ext uri="{FF2B5EF4-FFF2-40B4-BE49-F238E27FC236}">
                <a16:creationId xmlns:a16="http://schemas.microsoft.com/office/drawing/2014/main" id="{7776162A-2058-47DE-B040-DB0F8B41850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006793" y="1874044"/>
            <a:ext cx="3747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" name="Google Shape;296;p37">
            <a:extLst>
              <a:ext uri="{FF2B5EF4-FFF2-40B4-BE49-F238E27FC236}">
                <a16:creationId xmlns:a16="http://schemas.microsoft.com/office/drawing/2014/main" id="{2FD5854A-E24B-4488-881E-42F27E15EF10}"/>
              </a:ext>
            </a:extLst>
          </p:cNvPr>
          <p:cNvSpPr/>
          <p:nvPr/>
        </p:nvSpPr>
        <p:spPr>
          <a:xfrm>
            <a:off x="2841692" y="2360335"/>
            <a:ext cx="330200" cy="37709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02;p37">
            <a:extLst>
              <a:ext uri="{FF2B5EF4-FFF2-40B4-BE49-F238E27FC236}">
                <a16:creationId xmlns:a16="http://schemas.microsoft.com/office/drawing/2014/main" id="{41401E79-5B1F-403E-A3A5-F5313FE9974A}"/>
              </a:ext>
            </a:extLst>
          </p:cNvPr>
          <p:cNvSpPr/>
          <p:nvPr/>
        </p:nvSpPr>
        <p:spPr>
          <a:xfrm>
            <a:off x="1935076" y="1372334"/>
            <a:ext cx="2143433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OpenRegistrationForm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275;p37">
            <a:extLst>
              <a:ext uri="{FF2B5EF4-FFF2-40B4-BE49-F238E27FC236}">
                <a16:creationId xmlns:a16="http://schemas.microsoft.com/office/drawing/2014/main" id="{394EA6D6-8567-40C2-85CA-EE8D4D8657CB}"/>
              </a:ext>
            </a:extLst>
          </p:cNvPr>
          <p:cNvCxnSpPr/>
          <p:nvPr/>
        </p:nvCxnSpPr>
        <p:spPr>
          <a:xfrm>
            <a:off x="1965458" y="269182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" name="Google Shape;275;p37">
            <a:extLst>
              <a:ext uri="{FF2B5EF4-FFF2-40B4-BE49-F238E27FC236}">
                <a16:creationId xmlns:a16="http://schemas.microsoft.com/office/drawing/2014/main" id="{349044ED-B401-4A57-AE5D-1508AC3FE30E}"/>
              </a:ext>
            </a:extLst>
          </p:cNvPr>
          <p:cNvCxnSpPr>
            <a:cxnSpLocks/>
          </p:cNvCxnSpPr>
          <p:nvPr/>
        </p:nvCxnSpPr>
        <p:spPr>
          <a:xfrm>
            <a:off x="3177751" y="2990955"/>
            <a:ext cx="398009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Google Shape;275;p37">
            <a:extLst>
              <a:ext uri="{FF2B5EF4-FFF2-40B4-BE49-F238E27FC236}">
                <a16:creationId xmlns:a16="http://schemas.microsoft.com/office/drawing/2014/main" id="{923928F7-1147-497A-B793-4EEADD58CA21}"/>
              </a:ext>
            </a:extLst>
          </p:cNvPr>
          <p:cNvCxnSpPr>
            <a:cxnSpLocks/>
          </p:cNvCxnSpPr>
          <p:nvPr/>
        </p:nvCxnSpPr>
        <p:spPr>
          <a:xfrm>
            <a:off x="3201814" y="5903425"/>
            <a:ext cx="727828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006EE7-490A-4EAE-B031-4F18FB5F7459}"/>
              </a:ext>
            </a:extLst>
          </p:cNvPr>
          <p:cNvSpPr txBox="1"/>
          <p:nvPr/>
        </p:nvSpPr>
        <p:spPr>
          <a:xfrm>
            <a:off x="3182564" y="3170109"/>
            <a:ext cx="42521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Cond:[</a:t>
            </a:r>
            <a:r>
              <a:rPr lang="it-IT" sz="1600" dirty="0">
                <a:solidFill>
                  <a:srgbClr val="FF0000"/>
                </a:solidFill>
              </a:rPr>
              <a:t>X</a:t>
            </a:r>
            <a:r>
              <a:rPr lang="it-IT" sz="1600" dirty="0"/>
              <a:t>=TRUE]</a:t>
            </a:r>
          </a:p>
          <a:p>
            <a:r>
              <a:rPr lang="it-IT" sz="1600" dirty="0"/>
              <a:t>Ctx.setVariable</a:t>
            </a:r>
            <a:r>
              <a:rPr lang="it-IT" sz="1400" dirty="0"/>
              <a:t> (</a:t>
            </a:r>
            <a:r>
              <a:rPr lang="it-IT" sz="1600" dirty="0">
                <a:solidFill>
                  <a:srgbClr val="2A00FF"/>
                </a:solidFill>
              </a:rPr>
              <a:t>"CharacterDosentMatch", </a:t>
            </a:r>
            <a:r>
              <a:rPr lang="it-IT" sz="1400" b="1" dirty="0"/>
              <a:t>true); </a:t>
            </a:r>
            <a:endParaRPr lang="it-IT" sz="1600" dirty="0"/>
          </a:p>
        </p:txBody>
      </p:sp>
      <p:cxnSp>
        <p:nvCxnSpPr>
          <p:cNvPr id="43" name="Google Shape;275;p37">
            <a:extLst>
              <a:ext uri="{FF2B5EF4-FFF2-40B4-BE49-F238E27FC236}">
                <a16:creationId xmlns:a16="http://schemas.microsoft.com/office/drawing/2014/main" id="{ADB67734-14EE-4C9F-919B-3F7F6663A280}"/>
              </a:ext>
            </a:extLst>
          </p:cNvPr>
          <p:cNvCxnSpPr>
            <a:cxnSpLocks/>
          </p:cNvCxnSpPr>
          <p:nvPr/>
        </p:nvCxnSpPr>
        <p:spPr>
          <a:xfrm>
            <a:off x="3205025" y="3769001"/>
            <a:ext cx="398009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336F830-1090-48C2-B85D-8C84BE56F66D}"/>
              </a:ext>
            </a:extLst>
          </p:cNvPr>
          <p:cNvSpPr txBox="1"/>
          <p:nvPr/>
        </p:nvSpPr>
        <p:spPr>
          <a:xfrm>
            <a:off x="3171339" y="3832646"/>
            <a:ext cx="42521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Cond:[</a:t>
            </a:r>
            <a:r>
              <a:rPr lang="it-IT" sz="1600" dirty="0">
                <a:solidFill>
                  <a:srgbClr val="FF0000"/>
                </a:solidFill>
              </a:rPr>
              <a:t>Y</a:t>
            </a:r>
            <a:r>
              <a:rPr lang="it-IT" sz="1600" dirty="0"/>
              <a:t>=TRUE]</a:t>
            </a:r>
          </a:p>
          <a:p>
            <a:r>
              <a:rPr lang="it-IT" sz="1600" dirty="0"/>
              <a:t>Ctx.setVariable</a:t>
            </a:r>
            <a:r>
              <a:rPr lang="it-IT" sz="1400" dirty="0"/>
              <a:t> (</a:t>
            </a:r>
            <a:r>
              <a:rPr lang="it-IT" sz="1600" dirty="0">
                <a:solidFill>
                  <a:srgbClr val="2A00FF"/>
                </a:solidFill>
              </a:rPr>
              <a:t>"WrongPassword", </a:t>
            </a:r>
            <a:r>
              <a:rPr lang="it-IT" sz="1400" b="1" dirty="0"/>
              <a:t>true); </a:t>
            </a:r>
            <a:endParaRPr lang="it-IT" sz="1600" dirty="0"/>
          </a:p>
        </p:txBody>
      </p:sp>
      <p:cxnSp>
        <p:nvCxnSpPr>
          <p:cNvPr id="45" name="Google Shape;275;p37">
            <a:extLst>
              <a:ext uri="{FF2B5EF4-FFF2-40B4-BE49-F238E27FC236}">
                <a16:creationId xmlns:a16="http://schemas.microsoft.com/office/drawing/2014/main" id="{74A0D55F-7B39-46DC-8BB1-1B6816EFFFBF}"/>
              </a:ext>
            </a:extLst>
          </p:cNvPr>
          <p:cNvCxnSpPr>
            <a:cxnSpLocks/>
          </p:cNvCxnSpPr>
          <p:nvPr/>
        </p:nvCxnSpPr>
        <p:spPr>
          <a:xfrm>
            <a:off x="3203425" y="4450788"/>
            <a:ext cx="398009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44F2ADB2-C081-4E16-BC0F-EB0179F165D9}"/>
              </a:ext>
            </a:extLst>
          </p:cNvPr>
          <p:cNvSpPr txBox="1"/>
          <p:nvPr/>
        </p:nvSpPr>
        <p:spPr>
          <a:xfrm>
            <a:off x="3180962" y="4506418"/>
            <a:ext cx="42521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Cond:[</a:t>
            </a:r>
            <a:r>
              <a:rPr lang="it-IT" sz="1600" dirty="0">
                <a:solidFill>
                  <a:srgbClr val="FF0000"/>
                </a:solidFill>
              </a:rPr>
              <a:t>H</a:t>
            </a:r>
            <a:r>
              <a:rPr lang="it-IT" sz="1600" dirty="0"/>
              <a:t>=TRUE]</a:t>
            </a:r>
          </a:p>
          <a:p>
            <a:r>
              <a:rPr lang="it-IT" sz="1600" dirty="0"/>
              <a:t>Ctx.setVariable</a:t>
            </a:r>
            <a:r>
              <a:rPr lang="it-IT" sz="1400" dirty="0"/>
              <a:t> (</a:t>
            </a:r>
            <a:r>
              <a:rPr lang="it-IT" sz="1600" dirty="0">
                <a:solidFill>
                  <a:srgbClr val="2A00FF"/>
                </a:solidFill>
              </a:rPr>
              <a:t>"UsernameExist", </a:t>
            </a:r>
            <a:r>
              <a:rPr lang="it-IT" sz="1400" b="1" dirty="0"/>
              <a:t>true); </a:t>
            </a:r>
            <a:endParaRPr lang="it-IT" sz="1600" dirty="0"/>
          </a:p>
        </p:txBody>
      </p:sp>
      <p:cxnSp>
        <p:nvCxnSpPr>
          <p:cNvPr id="47" name="Google Shape;275;p37">
            <a:extLst>
              <a:ext uri="{FF2B5EF4-FFF2-40B4-BE49-F238E27FC236}">
                <a16:creationId xmlns:a16="http://schemas.microsoft.com/office/drawing/2014/main" id="{14789092-F909-42FE-8701-DFFF0059F1FC}"/>
              </a:ext>
            </a:extLst>
          </p:cNvPr>
          <p:cNvCxnSpPr>
            <a:cxnSpLocks/>
          </p:cNvCxnSpPr>
          <p:nvPr/>
        </p:nvCxnSpPr>
        <p:spPr>
          <a:xfrm>
            <a:off x="3203423" y="5105310"/>
            <a:ext cx="398009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6653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295;p37">
            <a:extLst>
              <a:ext uri="{FF2B5EF4-FFF2-40B4-BE49-F238E27FC236}">
                <a16:creationId xmlns:a16="http://schemas.microsoft.com/office/drawing/2014/main" id="{9C13D63B-0A70-49C8-ADC4-5490CF7698A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786613" y="1098494"/>
            <a:ext cx="0" cy="576623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76" y="7431"/>
            <a:ext cx="6469282" cy="530065"/>
          </a:xfrm>
        </p:spPr>
        <p:txBody>
          <a:bodyPr>
            <a:noAutofit/>
          </a:bodyPr>
          <a:lstStyle/>
          <a:p>
            <a:r>
              <a:rPr lang="en-US" sz="4000" dirty="0"/>
              <a:t>Event: Registration Submit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05A1F4C4-C4C1-49D3-B484-209D63CF034F}"/>
              </a:ext>
            </a:extLst>
          </p:cNvPr>
          <p:cNvSpPr/>
          <p:nvPr/>
        </p:nvSpPr>
        <p:spPr>
          <a:xfrm>
            <a:off x="2278701" y="2163951"/>
            <a:ext cx="9548992" cy="452903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1656485" y="1187533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9" y="399873"/>
            <a:ext cx="199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</a:t>
            </a:r>
            <a:r>
              <a:rPr lang="en-US" dirty="0"/>
              <a:t> /Registration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16783" y="1418583"/>
            <a:ext cx="2858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controlRegistrationOfUser(</a:t>
            </a:r>
            <a:r>
              <a:rPr lang="it-IT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208708" y="1732698"/>
            <a:ext cx="1928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Cond: TRUE || FALSE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C47E10E-FBD0-4CAE-9762-E79389486C4E}"/>
              </a:ext>
            </a:extLst>
          </p:cNvPr>
          <p:cNvSpPr txBox="1"/>
          <p:nvPr/>
        </p:nvSpPr>
        <p:spPr>
          <a:xfrm>
            <a:off x="52047" y="2078235"/>
            <a:ext cx="2156739" cy="16927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POST:</a:t>
            </a:r>
          </a:p>
          <a:p>
            <a:r>
              <a:rPr lang="en-US" sz="1400" dirty="0"/>
              <a:t>Username -&gt; </a:t>
            </a:r>
            <a:r>
              <a:rPr lang="en-US" sz="1400" dirty="0">
                <a:solidFill>
                  <a:srgbClr val="FF0000"/>
                </a:solidFill>
              </a:rPr>
              <a:t>usrn</a:t>
            </a:r>
          </a:p>
          <a:p>
            <a:r>
              <a:rPr lang="en-US" sz="1400" dirty="0"/>
              <a:t>Password -&gt; </a:t>
            </a:r>
            <a:r>
              <a:rPr lang="en-US" sz="1400" dirty="0">
                <a:solidFill>
                  <a:srgbClr val="FF0000"/>
                </a:solidFill>
              </a:rPr>
              <a:t>pwd</a:t>
            </a:r>
          </a:p>
          <a:p>
            <a:r>
              <a:rPr lang="en-US" sz="1400" dirty="0"/>
              <a:t>PasswordReinserted&gt; </a:t>
            </a:r>
            <a:r>
              <a:rPr lang="en-US" sz="1400" dirty="0">
                <a:solidFill>
                  <a:srgbClr val="FF0000"/>
                </a:solidFill>
              </a:rPr>
              <a:t>pwdReinserted</a:t>
            </a:r>
          </a:p>
          <a:p>
            <a:endParaRPr lang="en-US" sz="1600" dirty="0"/>
          </a:p>
          <a:p>
            <a:r>
              <a:rPr lang="en-US" sz="1600" dirty="0"/>
              <a:t>From: index.html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F5B24EF1-F10F-4BFD-8DF1-F6202F134557}"/>
              </a:ext>
            </a:extLst>
          </p:cNvPr>
          <p:cNvSpPr txBox="1"/>
          <p:nvPr/>
        </p:nvSpPr>
        <p:spPr>
          <a:xfrm>
            <a:off x="3036845" y="2686973"/>
            <a:ext cx="401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createRegistrationOfUser(</a:t>
            </a:r>
            <a:r>
              <a:rPr lang="en-US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pwd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en-US" sz="1600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4EA334E-7E76-4814-B24E-3A5C97FC4933}"/>
              </a:ext>
            </a:extLst>
          </p:cNvPr>
          <p:cNvSpPr txBox="1"/>
          <p:nvPr/>
        </p:nvSpPr>
        <p:spPr>
          <a:xfrm>
            <a:off x="-73194" y="4538495"/>
            <a:ext cx="2843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0000"/>
                </a:solidFill>
              </a:rPr>
              <a:t>[!</a:t>
            </a:r>
            <a:r>
              <a:rPr lang="it-IT" sz="1400" dirty="0"/>
              <a:t>password</a:t>
            </a:r>
            <a:r>
              <a:rPr lang="it-IT" sz="1400" dirty="0">
                <a:solidFill>
                  <a:srgbClr val="000000"/>
                </a:solidFill>
              </a:rPr>
              <a:t>.equals(</a:t>
            </a:r>
            <a:r>
              <a:rPr lang="en-US" sz="1400" dirty="0">
                <a:solidFill>
                  <a:srgbClr val="FF0000"/>
                </a:solidFill>
              </a:rPr>
              <a:t>pwdReinserted</a:t>
            </a:r>
            <a:r>
              <a:rPr lang="it-IT" sz="1400" dirty="0">
                <a:solidFill>
                  <a:srgbClr val="000000"/>
                </a:solidFill>
              </a:rPr>
              <a:t>)]</a:t>
            </a:r>
          </a:p>
          <a:p>
            <a:r>
              <a:rPr lang="it-IT" sz="1400" b="1" dirty="0">
                <a:solidFill>
                  <a:srgbClr val="CC0099"/>
                </a:solidFill>
              </a:rPr>
              <a:t>Y</a:t>
            </a:r>
            <a:r>
              <a:rPr lang="it-IT" sz="1400" b="1" dirty="0"/>
              <a:t>=True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533397D3-FA3A-4B1A-BBB2-5FA6543EDDB4}"/>
              </a:ext>
            </a:extLst>
          </p:cNvPr>
          <p:cNvSpPr txBox="1"/>
          <p:nvPr/>
        </p:nvSpPr>
        <p:spPr>
          <a:xfrm>
            <a:off x="2902349" y="4919470"/>
            <a:ext cx="4472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[!</a:t>
            </a:r>
            <a:r>
              <a:rPr lang="it-IT" sz="1600" dirty="0"/>
              <a:t>registrationDAO</a:t>
            </a:r>
            <a:r>
              <a:rPr lang="it-IT" sz="1600" dirty="0">
                <a:solidFill>
                  <a:srgbClr val="000000"/>
                </a:solidFill>
              </a:rPr>
              <a:t>.controlRegistrationOfUser(</a:t>
            </a:r>
            <a:r>
              <a:rPr lang="en-US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)]</a:t>
            </a:r>
          </a:p>
          <a:p>
            <a:r>
              <a:rPr lang="it-IT" sz="1600" b="1" dirty="0">
                <a:solidFill>
                  <a:srgbClr val="CC0099"/>
                </a:solidFill>
              </a:rPr>
              <a:t>K</a:t>
            </a:r>
            <a:r>
              <a:rPr lang="it-IT" sz="1600" b="1" dirty="0"/>
              <a:t>=True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20729A31-CA27-4DF5-B883-35F35C955D28}"/>
              </a:ext>
            </a:extLst>
          </p:cNvPr>
          <p:cNvCxnSpPr>
            <a:cxnSpLocks/>
          </p:cNvCxnSpPr>
          <p:nvPr/>
        </p:nvCxnSpPr>
        <p:spPr>
          <a:xfrm>
            <a:off x="2292077" y="4107242"/>
            <a:ext cx="9548991" cy="0"/>
          </a:xfrm>
          <a:prstGeom prst="line">
            <a:avLst/>
          </a:prstGeom>
          <a:ln w="349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Google Shape;295;p37">
            <a:extLst>
              <a:ext uri="{FF2B5EF4-FFF2-40B4-BE49-F238E27FC236}">
                <a16:creationId xmlns:a16="http://schemas.microsoft.com/office/drawing/2014/main" id="{0B60E3A3-B662-443F-A63C-D990D7FDA81E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1095954" y="1058404"/>
            <a:ext cx="0" cy="57033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296;p37">
            <a:extLst>
              <a:ext uri="{FF2B5EF4-FFF2-40B4-BE49-F238E27FC236}">
                <a16:creationId xmlns:a16="http://schemas.microsoft.com/office/drawing/2014/main" id="{FA54C293-806F-42BA-907F-3C98CF1AC12E}"/>
              </a:ext>
            </a:extLst>
          </p:cNvPr>
          <p:cNvSpPr/>
          <p:nvPr/>
        </p:nvSpPr>
        <p:spPr>
          <a:xfrm>
            <a:off x="10928761" y="3200732"/>
            <a:ext cx="330200" cy="34012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302;p37">
            <a:extLst>
              <a:ext uri="{FF2B5EF4-FFF2-40B4-BE49-F238E27FC236}">
                <a16:creationId xmlns:a16="http://schemas.microsoft.com/office/drawing/2014/main" id="{C2B828F5-F67F-4836-9E94-CBBB3D2467A1}"/>
              </a:ext>
            </a:extLst>
          </p:cNvPr>
          <p:cNvSpPr/>
          <p:nvPr/>
        </p:nvSpPr>
        <p:spPr>
          <a:xfrm>
            <a:off x="10019899" y="688050"/>
            <a:ext cx="2152110" cy="3703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OpenRegistrationForm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295;p37">
            <a:extLst>
              <a:ext uri="{FF2B5EF4-FFF2-40B4-BE49-F238E27FC236}">
                <a16:creationId xmlns:a16="http://schemas.microsoft.com/office/drawing/2014/main" id="{FEA180DB-4696-4279-803D-2833E05A44B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446721" y="1074858"/>
            <a:ext cx="0" cy="578987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3" name="Google Shape;296;p37">
            <a:extLst>
              <a:ext uri="{FF2B5EF4-FFF2-40B4-BE49-F238E27FC236}">
                <a16:creationId xmlns:a16="http://schemas.microsoft.com/office/drawing/2014/main" id="{6A5CE2F8-BE43-4D55-B2F9-99EE7A168AF2}"/>
              </a:ext>
            </a:extLst>
          </p:cNvPr>
          <p:cNvSpPr/>
          <p:nvPr/>
        </p:nvSpPr>
        <p:spPr>
          <a:xfrm>
            <a:off x="2600221" y="1413661"/>
            <a:ext cx="330200" cy="51304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02;p37">
            <a:extLst>
              <a:ext uri="{FF2B5EF4-FFF2-40B4-BE49-F238E27FC236}">
                <a16:creationId xmlns:a16="http://schemas.microsoft.com/office/drawing/2014/main" id="{1F20A037-201C-4519-8C7F-CB14A22B677F}"/>
              </a:ext>
            </a:extLst>
          </p:cNvPr>
          <p:cNvSpPr/>
          <p:nvPr/>
        </p:nvSpPr>
        <p:spPr>
          <a:xfrm>
            <a:off x="6463906" y="678425"/>
            <a:ext cx="1965630" cy="39643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296;p37">
            <a:extLst>
              <a:ext uri="{FF2B5EF4-FFF2-40B4-BE49-F238E27FC236}">
                <a16:creationId xmlns:a16="http://schemas.microsoft.com/office/drawing/2014/main" id="{79028DFC-2D8A-4D44-84C2-01D24E335BE1}"/>
              </a:ext>
            </a:extLst>
          </p:cNvPr>
          <p:cNvSpPr/>
          <p:nvPr/>
        </p:nvSpPr>
        <p:spPr>
          <a:xfrm>
            <a:off x="7279209" y="1357170"/>
            <a:ext cx="330200" cy="42069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61C21108-DA20-44BD-AA19-188BC722F4B9}"/>
              </a:ext>
            </a:extLst>
          </p:cNvPr>
          <p:cNvSpPr/>
          <p:nvPr/>
        </p:nvSpPr>
        <p:spPr>
          <a:xfrm>
            <a:off x="1803798" y="724475"/>
            <a:ext cx="1965630" cy="3740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BCC502CC-B591-451E-818E-95FAC49505FB}"/>
              </a:ext>
            </a:extLst>
          </p:cNvPr>
          <p:cNvSpPr txBox="1"/>
          <p:nvPr/>
        </p:nvSpPr>
        <p:spPr>
          <a:xfrm>
            <a:off x="2350313" y="2252200"/>
            <a:ext cx="4702883" cy="369332"/>
          </a:xfrm>
          <a:prstGeom prst="rect">
            <a:avLst/>
          </a:prstGeom>
          <a:solidFill>
            <a:srgbClr val="F98383"/>
          </a:solidFill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IF [Cond=True &amp;&amp; pwd</a:t>
            </a:r>
            <a:r>
              <a:rPr lang="it-IT" sz="1800" b="1" dirty="0">
                <a:solidFill>
                  <a:srgbClr val="000000"/>
                </a:solidFill>
              </a:rPr>
              <a:t>.equals(</a:t>
            </a:r>
            <a:r>
              <a:rPr lang="en-US" sz="1800" b="1" dirty="0"/>
              <a:t>pwdReinsterd</a:t>
            </a:r>
            <a:r>
              <a:rPr lang="it-IT" sz="1800" b="1" dirty="0">
                <a:solidFill>
                  <a:srgbClr val="000000"/>
                </a:solidFill>
              </a:rPr>
              <a:t>)]</a:t>
            </a:r>
            <a:endParaRPr lang="en-US" sz="1800" b="1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B7E1B647-5AE3-44B5-96B8-87E838288C24}"/>
              </a:ext>
            </a:extLst>
          </p:cNvPr>
          <p:cNvSpPr txBox="1"/>
          <p:nvPr/>
        </p:nvSpPr>
        <p:spPr>
          <a:xfrm>
            <a:off x="2362723" y="4195538"/>
            <a:ext cx="784960" cy="369332"/>
          </a:xfrm>
          <a:prstGeom prst="rect">
            <a:avLst/>
          </a:prstGeom>
          <a:solidFill>
            <a:srgbClr val="F98383"/>
          </a:solidFill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[ELSE</a:t>
            </a:r>
            <a:r>
              <a:rPr lang="it-IT" sz="1800" b="1" dirty="0">
                <a:solidFill>
                  <a:srgbClr val="000000"/>
                </a:solidFill>
              </a:rPr>
              <a:t>]</a:t>
            </a:r>
            <a:endParaRPr lang="en-US" sz="1800" b="1" dirty="0"/>
          </a:p>
        </p:txBody>
      </p:sp>
      <p:cxnSp>
        <p:nvCxnSpPr>
          <p:cNvPr id="74" name="Google Shape;275;p37">
            <a:extLst>
              <a:ext uri="{FF2B5EF4-FFF2-40B4-BE49-F238E27FC236}">
                <a16:creationId xmlns:a16="http://schemas.microsoft.com/office/drawing/2014/main" id="{D607F4A5-E5D8-48EF-AFBC-D724166504FB}"/>
              </a:ext>
            </a:extLst>
          </p:cNvPr>
          <p:cNvCxnSpPr/>
          <p:nvPr/>
        </p:nvCxnSpPr>
        <p:spPr>
          <a:xfrm>
            <a:off x="1803798" y="1556865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6" name="Google Shape;275;p37">
            <a:extLst>
              <a:ext uri="{FF2B5EF4-FFF2-40B4-BE49-F238E27FC236}">
                <a16:creationId xmlns:a16="http://schemas.microsoft.com/office/drawing/2014/main" id="{1DD5D345-996C-4404-8893-2C9444C72C2F}"/>
              </a:ext>
            </a:extLst>
          </p:cNvPr>
          <p:cNvCxnSpPr>
            <a:cxnSpLocks/>
          </p:cNvCxnSpPr>
          <p:nvPr/>
        </p:nvCxnSpPr>
        <p:spPr>
          <a:xfrm>
            <a:off x="2918592" y="1731967"/>
            <a:ext cx="4360617" cy="73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8" name="Google Shape;317;p38">
            <a:extLst>
              <a:ext uri="{FF2B5EF4-FFF2-40B4-BE49-F238E27FC236}">
                <a16:creationId xmlns:a16="http://schemas.microsoft.com/office/drawing/2014/main" id="{476AA8F9-FE34-498E-AFE0-6EFEF29D2FC9}"/>
              </a:ext>
            </a:extLst>
          </p:cNvPr>
          <p:cNvCxnSpPr>
            <a:cxnSpLocks/>
          </p:cNvCxnSpPr>
          <p:nvPr/>
        </p:nvCxnSpPr>
        <p:spPr>
          <a:xfrm flipH="1">
            <a:off x="2925274" y="2030458"/>
            <a:ext cx="4331373" cy="474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0" name="Google Shape;275;p37">
            <a:extLst>
              <a:ext uri="{FF2B5EF4-FFF2-40B4-BE49-F238E27FC236}">
                <a16:creationId xmlns:a16="http://schemas.microsoft.com/office/drawing/2014/main" id="{C61165A1-84DD-4636-A453-3F34545BC15F}"/>
              </a:ext>
            </a:extLst>
          </p:cNvPr>
          <p:cNvCxnSpPr>
            <a:cxnSpLocks/>
          </p:cNvCxnSpPr>
          <p:nvPr/>
        </p:nvCxnSpPr>
        <p:spPr>
          <a:xfrm>
            <a:off x="2918592" y="3003633"/>
            <a:ext cx="4338055" cy="829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3" name="Google Shape;275;p37">
            <a:extLst>
              <a:ext uri="{FF2B5EF4-FFF2-40B4-BE49-F238E27FC236}">
                <a16:creationId xmlns:a16="http://schemas.microsoft.com/office/drawing/2014/main" id="{9A060A32-B16F-4B7B-BB3A-08A0EE3B2DEA}"/>
              </a:ext>
            </a:extLst>
          </p:cNvPr>
          <p:cNvCxnSpPr>
            <a:cxnSpLocks/>
          </p:cNvCxnSpPr>
          <p:nvPr/>
        </p:nvCxnSpPr>
        <p:spPr>
          <a:xfrm>
            <a:off x="2931753" y="3526309"/>
            <a:ext cx="599086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5" name="Google Shape;275;p37">
            <a:extLst>
              <a:ext uri="{FF2B5EF4-FFF2-40B4-BE49-F238E27FC236}">
                <a16:creationId xmlns:a16="http://schemas.microsoft.com/office/drawing/2014/main" id="{6738F75C-809A-457B-AB9E-F3E2DDFC5672}"/>
              </a:ext>
            </a:extLst>
          </p:cNvPr>
          <p:cNvCxnSpPr>
            <a:cxnSpLocks/>
          </p:cNvCxnSpPr>
          <p:nvPr/>
        </p:nvCxnSpPr>
        <p:spPr>
          <a:xfrm>
            <a:off x="2943044" y="6390604"/>
            <a:ext cx="783171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7" name="Google Shape;275;p37">
            <a:extLst>
              <a:ext uri="{FF2B5EF4-FFF2-40B4-BE49-F238E27FC236}">
                <a16:creationId xmlns:a16="http://schemas.microsoft.com/office/drawing/2014/main" id="{DA004AA0-D900-45E8-8BA1-B1C05E1AB0F9}"/>
              </a:ext>
            </a:extLst>
          </p:cNvPr>
          <p:cNvCxnSpPr>
            <a:cxnSpLocks/>
          </p:cNvCxnSpPr>
          <p:nvPr/>
        </p:nvCxnSpPr>
        <p:spPr>
          <a:xfrm>
            <a:off x="2956159" y="5464598"/>
            <a:ext cx="422428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5" name="Google Shape;295;p37">
            <a:extLst>
              <a:ext uri="{FF2B5EF4-FFF2-40B4-BE49-F238E27FC236}">
                <a16:creationId xmlns:a16="http://schemas.microsoft.com/office/drawing/2014/main" id="{5C7FE297-5C0B-4680-9254-E819958176B2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173830" y="1059213"/>
            <a:ext cx="34537" cy="570253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5" name="Google Shape;296;p37">
            <a:extLst>
              <a:ext uri="{FF2B5EF4-FFF2-40B4-BE49-F238E27FC236}">
                <a16:creationId xmlns:a16="http://schemas.microsoft.com/office/drawing/2014/main" id="{8BBBC2DB-2DD7-4694-A5F6-7CA444526E5B}"/>
              </a:ext>
            </a:extLst>
          </p:cNvPr>
          <p:cNvSpPr/>
          <p:nvPr/>
        </p:nvSpPr>
        <p:spPr>
          <a:xfrm>
            <a:off x="9018355" y="3050432"/>
            <a:ext cx="330200" cy="81603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302;p37">
            <a:extLst>
              <a:ext uri="{FF2B5EF4-FFF2-40B4-BE49-F238E27FC236}">
                <a16:creationId xmlns:a16="http://schemas.microsoft.com/office/drawing/2014/main" id="{720DBB85-2517-4FDA-8D82-6D1CBCA020FE}"/>
              </a:ext>
            </a:extLst>
          </p:cNvPr>
          <p:cNvSpPr/>
          <p:nvPr/>
        </p:nvSpPr>
        <p:spPr>
          <a:xfrm>
            <a:off x="8609854" y="688859"/>
            <a:ext cx="1127952" cy="3703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GoLogin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78CEB7E5-4347-475C-A571-AE9FC8A6BBE8}"/>
              </a:ext>
            </a:extLst>
          </p:cNvPr>
          <p:cNvSpPr txBox="1"/>
          <p:nvPr/>
        </p:nvSpPr>
        <p:spPr>
          <a:xfrm>
            <a:off x="2957806" y="3168441"/>
            <a:ext cx="4016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Redirect /GoLogin?registrationDone=" + </a:t>
            </a:r>
            <a:r>
              <a:rPr lang="en-US" sz="16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086B42A-5A9D-4443-BE2A-2957573C1658}"/>
              </a:ext>
            </a:extLst>
          </p:cNvPr>
          <p:cNvSpPr txBox="1"/>
          <p:nvPr/>
        </p:nvSpPr>
        <p:spPr>
          <a:xfrm>
            <a:off x="2929334" y="6100175"/>
            <a:ext cx="791833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Redirect /OpenRegistrationForm?characterDosentMatch=</a:t>
            </a:r>
            <a:r>
              <a:rPr lang="en-US" sz="1500" dirty="0">
                <a:solidFill>
                  <a:srgbClr val="CC0099"/>
                </a:solidFill>
              </a:rPr>
              <a:t>X</a:t>
            </a:r>
            <a:r>
              <a:rPr lang="en-US" sz="1500" dirty="0">
                <a:solidFill>
                  <a:srgbClr val="000000"/>
                </a:solidFill>
              </a:rPr>
              <a:t>&amp;wrongPassword=</a:t>
            </a:r>
            <a:r>
              <a:rPr lang="en-US" sz="1500" dirty="0">
                <a:solidFill>
                  <a:srgbClr val="CC0099"/>
                </a:solidFill>
              </a:rPr>
              <a:t>Y</a:t>
            </a:r>
            <a:r>
              <a:rPr lang="en-US" sz="1500" dirty="0">
                <a:solidFill>
                  <a:srgbClr val="000000"/>
                </a:solidFill>
              </a:rPr>
              <a:t>&amp;usernameExist=</a:t>
            </a:r>
            <a:r>
              <a:rPr lang="en-US" sz="1500" dirty="0">
                <a:solidFill>
                  <a:srgbClr val="CC0099"/>
                </a:solidFill>
              </a:rPr>
              <a:t>K</a:t>
            </a:r>
          </a:p>
        </p:txBody>
      </p:sp>
      <p:grpSp>
        <p:nvGrpSpPr>
          <p:cNvPr id="60" name="Group 61">
            <a:extLst>
              <a:ext uri="{FF2B5EF4-FFF2-40B4-BE49-F238E27FC236}">
                <a16:creationId xmlns:a16="http://schemas.microsoft.com/office/drawing/2014/main" id="{635BF5F4-6F7A-4460-8B48-5B622EFC565F}"/>
              </a:ext>
            </a:extLst>
          </p:cNvPr>
          <p:cNvGrpSpPr/>
          <p:nvPr/>
        </p:nvGrpSpPr>
        <p:grpSpPr>
          <a:xfrm>
            <a:off x="693384" y="4860031"/>
            <a:ext cx="1862091" cy="272090"/>
            <a:chOff x="614149" y="4401223"/>
            <a:chExt cx="484693" cy="507248"/>
          </a:xfrm>
        </p:grpSpPr>
        <p:cxnSp>
          <p:nvCxnSpPr>
            <p:cNvPr id="65" name="Straight Connector 51">
              <a:extLst>
                <a:ext uri="{FF2B5EF4-FFF2-40B4-BE49-F238E27FC236}">
                  <a16:creationId xmlns:a16="http://schemas.microsoft.com/office/drawing/2014/main" id="{0171F105-28DE-44D1-BC03-5C346C54B27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56">
              <a:extLst>
                <a:ext uri="{FF2B5EF4-FFF2-40B4-BE49-F238E27FC236}">
                  <a16:creationId xmlns:a16="http://schemas.microsoft.com/office/drawing/2014/main" id="{7E23E583-C315-494F-B073-7092BE9D34AC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0">
              <a:extLst>
                <a:ext uri="{FF2B5EF4-FFF2-40B4-BE49-F238E27FC236}">
                  <a16:creationId xmlns:a16="http://schemas.microsoft.com/office/drawing/2014/main" id="{75A0BB12-7696-4933-9680-9A73444A3AA0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084AFBF4-A39C-4411-80AE-926BC5150C6B}"/>
              </a:ext>
            </a:extLst>
          </p:cNvPr>
          <p:cNvSpPr txBox="1"/>
          <p:nvPr/>
        </p:nvSpPr>
        <p:spPr>
          <a:xfrm>
            <a:off x="-45969" y="5435473"/>
            <a:ext cx="26888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0000"/>
                </a:solidFill>
              </a:rPr>
              <a:t>[!</a:t>
            </a:r>
            <a:r>
              <a:rPr lang="it-IT" sz="1400" dirty="0"/>
              <a:t>usernameMatch||!passwordMatch||!passwordReinsertedMatch</a:t>
            </a:r>
            <a:r>
              <a:rPr lang="it-IT" sz="1400" dirty="0">
                <a:solidFill>
                  <a:srgbClr val="000000"/>
                </a:solidFill>
              </a:rPr>
              <a:t>)]</a:t>
            </a:r>
          </a:p>
          <a:p>
            <a:r>
              <a:rPr lang="it-IT" sz="1400" b="1" dirty="0">
                <a:solidFill>
                  <a:srgbClr val="CC0099"/>
                </a:solidFill>
              </a:rPr>
              <a:t>X</a:t>
            </a:r>
            <a:r>
              <a:rPr lang="it-IT" sz="1400" b="1" dirty="0"/>
              <a:t>=True</a:t>
            </a:r>
          </a:p>
        </p:txBody>
      </p:sp>
      <p:grpSp>
        <p:nvGrpSpPr>
          <p:cNvPr id="90" name="Group 61">
            <a:extLst>
              <a:ext uri="{FF2B5EF4-FFF2-40B4-BE49-F238E27FC236}">
                <a16:creationId xmlns:a16="http://schemas.microsoft.com/office/drawing/2014/main" id="{7EEE655D-4A10-49D4-8EFD-62680FD21D17}"/>
              </a:ext>
            </a:extLst>
          </p:cNvPr>
          <p:cNvGrpSpPr/>
          <p:nvPr/>
        </p:nvGrpSpPr>
        <p:grpSpPr>
          <a:xfrm>
            <a:off x="691734" y="5959135"/>
            <a:ext cx="1862091" cy="272090"/>
            <a:chOff x="614149" y="4401223"/>
            <a:chExt cx="484693" cy="507248"/>
          </a:xfrm>
        </p:grpSpPr>
        <p:cxnSp>
          <p:nvCxnSpPr>
            <p:cNvPr id="92" name="Straight Connector 51">
              <a:extLst>
                <a:ext uri="{FF2B5EF4-FFF2-40B4-BE49-F238E27FC236}">
                  <a16:creationId xmlns:a16="http://schemas.microsoft.com/office/drawing/2014/main" id="{34F95EF7-9F0F-45EB-B43C-B377A3636D71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56">
              <a:extLst>
                <a:ext uri="{FF2B5EF4-FFF2-40B4-BE49-F238E27FC236}">
                  <a16:creationId xmlns:a16="http://schemas.microsoft.com/office/drawing/2014/main" id="{54CA7224-612A-4C6C-832B-BAB311BD838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60">
              <a:extLst>
                <a:ext uri="{FF2B5EF4-FFF2-40B4-BE49-F238E27FC236}">
                  <a16:creationId xmlns:a16="http://schemas.microsoft.com/office/drawing/2014/main" id="{48B8C54A-26D2-4025-AE92-BC84B5DE2A99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71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05EA143-45D7-411E-8A18-045763309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3" b="7055"/>
          <a:stretch/>
        </p:blipFill>
        <p:spPr>
          <a:xfrm>
            <a:off x="757533" y="790113"/>
            <a:ext cx="10676933" cy="57793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ABFC90-58D6-4ED6-9A54-AEF1639442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528004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6" y="34328"/>
            <a:ext cx="6607993" cy="62569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Event: access to AlbumList.html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49492" y="1935778"/>
            <a:ext cx="95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36329" y="2589660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findAllAlbums()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7162" y="3068875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</a:rPr>
              <a:t>albums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01369" y="4038268"/>
            <a:ext cx="40152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en-US" sz="1600" dirty="0"/>
              <a:t>  </a:t>
            </a:r>
            <a:r>
              <a:rPr lang="en-US" dirty="0">
                <a:solidFill>
                  <a:srgbClr val="2A00FF"/>
                </a:solidFill>
              </a:rPr>
              <a:t>(“albums", </a:t>
            </a:r>
            <a:r>
              <a:rPr lang="en-US" sz="1600" b="1" dirty="0">
                <a:solidFill>
                  <a:srgbClr val="CC0099"/>
                </a:solidFill>
              </a:rPr>
              <a:t>albums</a:t>
            </a:r>
            <a:r>
              <a:rPr lang="en-US" sz="1600" dirty="0"/>
              <a:t>)</a:t>
            </a:r>
          </a:p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en-US" sz="1600" dirty="0"/>
              <a:t>  </a:t>
            </a:r>
            <a:r>
              <a:rPr lang="en-US" dirty="0">
                <a:solidFill>
                  <a:srgbClr val="2A00FF"/>
                </a:solidFill>
              </a:rPr>
              <a:t>(“userLogged", </a:t>
            </a:r>
            <a:r>
              <a:rPr lang="en-US" sz="1600" b="1" dirty="0"/>
              <a:t>true/false</a:t>
            </a:r>
            <a:r>
              <a:rPr lang="en-US" sz="1600" dirty="0"/>
              <a:t>)</a:t>
            </a:r>
          </a:p>
          <a:p>
            <a:pPr algn="ctr"/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66" y="585078"/>
            <a:ext cx="259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/</a:t>
            </a:r>
            <a:r>
              <a:rPr lang="it-IT" dirty="0"/>
              <a:t>GoToAlbumListPage</a:t>
            </a:r>
            <a:endParaRPr lang="en-US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0B6311B-8396-4393-839D-A37B9D86DDF0}"/>
              </a:ext>
            </a:extLst>
          </p:cNvPr>
          <p:cNvSpPr txBox="1"/>
          <p:nvPr/>
        </p:nvSpPr>
        <p:spPr>
          <a:xfrm>
            <a:off x="3102497" y="5051372"/>
            <a:ext cx="452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"albumList.html",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26" name="Google Shape;295;p37">
            <a:extLst>
              <a:ext uri="{FF2B5EF4-FFF2-40B4-BE49-F238E27FC236}">
                <a16:creationId xmlns:a16="http://schemas.microsoft.com/office/drawing/2014/main" id="{D48536EB-38E9-417B-A1BA-63CFC15E9897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0064800" y="1729089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" name="Google Shape;296;p37">
            <a:extLst>
              <a:ext uri="{FF2B5EF4-FFF2-40B4-BE49-F238E27FC236}">
                <a16:creationId xmlns:a16="http://schemas.microsoft.com/office/drawing/2014/main" id="{1DA45DCD-5710-411E-AB20-620BEE3C357B}"/>
              </a:ext>
            </a:extLst>
          </p:cNvPr>
          <p:cNvSpPr/>
          <p:nvPr/>
        </p:nvSpPr>
        <p:spPr>
          <a:xfrm>
            <a:off x="9882100" y="4538843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02;p37">
            <a:extLst>
              <a:ext uri="{FF2B5EF4-FFF2-40B4-BE49-F238E27FC236}">
                <a16:creationId xmlns:a16="http://schemas.microsoft.com/office/drawing/2014/main" id="{8EC0C779-30F8-4D06-9758-8668050F3619}"/>
              </a:ext>
            </a:extLst>
          </p:cNvPr>
          <p:cNvSpPr/>
          <p:nvPr/>
        </p:nvSpPr>
        <p:spPr>
          <a:xfrm>
            <a:off x="9244669" y="1213104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5;p37">
            <a:extLst>
              <a:ext uri="{FF2B5EF4-FFF2-40B4-BE49-F238E27FC236}">
                <a16:creationId xmlns:a16="http://schemas.microsoft.com/office/drawing/2014/main" id="{71921841-DC89-40F2-B028-EFB35DB96EF3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384967" y="1714816"/>
            <a:ext cx="45534" cy="466431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9" name="Google Shape;296;p37">
            <a:extLst>
              <a:ext uri="{FF2B5EF4-FFF2-40B4-BE49-F238E27FC236}">
                <a16:creationId xmlns:a16="http://schemas.microsoft.com/office/drawing/2014/main" id="{01F2E9B9-4A60-46D7-9D2D-6DA032DD6E0B}"/>
              </a:ext>
            </a:extLst>
          </p:cNvPr>
          <p:cNvSpPr/>
          <p:nvPr/>
        </p:nvSpPr>
        <p:spPr>
          <a:xfrm>
            <a:off x="7215186" y="3910780"/>
            <a:ext cx="313904" cy="9319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302;p37">
            <a:extLst>
              <a:ext uri="{FF2B5EF4-FFF2-40B4-BE49-F238E27FC236}">
                <a16:creationId xmlns:a16="http://schemas.microsoft.com/office/drawing/2014/main" id="{B3E42FBC-11F7-43D5-870B-02164A58B663}"/>
              </a:ext>
            </a:extLst>
          </p:cNvPr>
          <p:cNvSpPr/>
          <p:nvPr/>
        </p:nvSpPr>
        <p:spPr>
          <a:xfrm>
            <a:off x="6838052" y="1198830"/>
            <a:ext cx="1093830" cy="5159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02;p37">
            <a:extLst>
              <a:ext uri="{FF2B5EF4-FFF2-40B4-BE49-F238E27FC236}">
                <a16:creationId xmlns:a16="http://schemas.microsoft.com/office/drawing/2014/main" id="{C180C452-FF77-4E4E-839D-9230542E8B28}"/>
              </a:ext>
            </a:extLst>
          </p:cNvPr>
          <p:cNvSpPr/>
          <p:nvPr/>
        </p:nvSpPr>
        <p:spPr>
          <a:xfrm>
            <a:off x="4480509" y="1213104"/>
            <a:ext cx="1321849" cy="501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295;p37">
            <a:extLst>
              <a:ext uri="{FF2B5EF4-FFF2-40B4-BE49-F238E27FC236}">
                <a16:creationId xmlns:a16="http://schemas.microsoft.com/office/drawing/2014/main" id="{17967A3D-901D-4F1C-8154-A4B4429624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141434" y="1714816"/>
            <a:ext cx="29992" cy="48368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5" name="Google Shape;296;p37">
            <a:extLst>
              <a:ext uri="{FF2B5EF4-FFF2-40B4-BE49-F238E27FC236}">
                <a16:creationId xmlns:a16="http://schemas.microsoft.com/office/drawing/2014/main" id="{51A606F4-3BBC-43B5-96E8-4187FE48B398}"/>
              </a:ext>
            </a:extLst>
          </p:cNvPr>
          <p:cNvSpPr/>
          <p:nvPr/>
        </p:nvSpPr>
        <p:spPr>
          <a:xfrm>
            <a:off x="4991330" y="2556118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302;p37">
            <a:extLst>
              <a:ext uri="{FF2B5EF4-FFF2-40B4-BE49-F238E27FC236}">
                <a16:creationId xmlns:a16="http://schemas.microsoft.com/office/drawing/2014/main" id="{E00D2287-7A5D-41EF-9779-F949AEF34E09}"/>
              </a:ext>
            </a:extLst>
          </p:cNvPr>
          <p:cNvSpPr/>
          <p:nvPr/>
        </p:nvSpPr>
        <p:spPr>
          <a:xfrm>
            <a:off x="1846209" y="1213104"/>
            <a:ext cx="1973267" cy="501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GoToAlbumListPage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5;p37">
            <a:extLst>
              <a:ext uri="{FF2B5EF4-FFF2-40B4-BE49-F238E27FC236}">
                <a16:creationId xmlns:a16="http://schemas.microsoft.com/office/drawing/2014/main" id="{115F2BCF-CD20-4299-B6F5-1DE003F33BB1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832843" y="1714816"/>
            <a:ext cx="35115" cy="482262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296;p37">
            <a:extLst>
              <a:ext uri="{FF2B5EF4-FFF2-40B4-BE49-F238E27FC236}">
                <a16:creationId xmlns:a16="http://schemas.microsoft.com/office/drawing/2014/main" id="{F2AFC5DE-6933-4533-AF2B-7C2622CDB08D}"/>
              </a:ext>
            </a:extLst>
          </p:cNvPr>
          <p:cNvSpPr/>
          <p:nvPr/>
        </p:nvSpPr>
        <p:spPr>
          <a:xfrm>
            <a:off x="2682531" y="1963967"/>
            <a:ext cx="330200" cy="37507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299;p37">
            <a:extLst>
              <a:ext uri="{FF2B5EF4-FFF2-40B4-BE49-F238E27FC236}">
                <a16:creationId xmlns:a16="http://schemas.microsoft.com/office/drawing/2014/main" id="{511F096B-EAF6-4EE0-89FB-F75F905E8396}"/>
              </a:ext>
            </a:extLst>
          </p:cNvPr>
          <p:cNvCxnSpPr>
            <a:cxnSpLocks/>
          </p:cNvCxnSpPr>
          <p:nvPr/>
        </p:nvCxnSpPr>
        <p:spPr>
          <a:xfrm>
            <a:off x="3012731" y="4658223"/>
            <a:ext cx="420245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8" name="Google Shape;299;p37">
            <a:extLst>
              <a:ext uri="{FF2B5EF4-FFF2-40B4-BE49-F238E27FC236}">
                <a16:creationId xmlns:a16="http://schemas.microsoft.com/office/drawing/2014/main" id="{18210172-44B4-4B04-8F7A-7392EC961B8C}"/>
              </a:ext>
            </a:extLst>
          </p:cNvPr>
          <p:cNvCxnSpPr>
            <a:cxnSpLocks/>
          </p:cNvCxnSpPr>
          <p:nvPr/>
        </p:nvCxnSpPr>
        <p:spPr>
          <a:xfrm>
            <a:off x="3012731" y="5410391"/>
            <a:ext cx="68693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1" name="Google Shape;299;p37">
            <a:extLst>
              <a:ext uri="{FF2B5EF4-FFF2-40B4-BE49-F238E27FC236}">
                <a16:creationId xmlns:a16="http://schemas.microsoft.com/office/drawing/2014/main" id="{A3FA6BAE-E9EF-485A-96CD-E3767FAE945D}"/>
              </a:ext>
            </a:extLst>
          </p:cNvPr>
          <p:cNvCxnSpPr>
            <a:cxnSpLocks/>
          </p:cNvCxnSpPr>
          <p:nvPr/>
        </p:nvCxnSpPr>
        <p:spPr>
          <a:xfrm>
            <a:off x="3018063" y="2896086"/>
            <a:ext cx="1973267" cy="515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3" name="Google Shape;317;p38">
            <a:extLst>
              <a:ext uri="{FF2B5EF4-FFF2-40B4-BE49-F238E27FC236}">
                <a16:creationId xmlns:a16="http://schemas.microsoft.com/office/drawing/2014/main" id="{3D273053-479B-42B0-8057-52CA351F86E6}"/>
              </a:ext>
            </a:extLst>
          </p:cNvPr>
          <p:cNvCxnSpPr>
            <a:cxnSpLocks/>
          </p:cNvCxnSpPr>
          <p:nvPr/>
        </p:nvCxnSpPr>
        <p:spPr>
          <a:xfrm flipH="1">
            <a:off x="3012731" y="3376436"/>
            <a:ext cx="19785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5" name="Google Shape;299;p37">
            <a:extLst>
              <a:ext uri="{FF2B5EF4-FFF2-40B4-BE49-F238E27FC236}">
                <a16:creationId xmlns:a16="http://schemas.microsoft.com/office/drawing/2014/main" id="{AFEE0883-4607-4238-9373-57071280F976}"/>
              </a:ext>
            </a:extLst>
          </p:cNvPr>
          <p:cNvCxnSpPr>
            <a:cxnSpLocks/>
          </p:cNvCxnSpPr>
          <p:nvPr/>
        </p:nvCxnSpPr>
        <p:spPr>
          <a:xfrm>
            <a:off x="1789554" y="2305110"/>
            <a:ext cx="8929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08251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8" y="11363"/>
            <a:ext cx="4384096" cy="653898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click Album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1393" y="1604215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18913" y="1899809"/>
            <a:ext cx="2112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findImagesOfAlbum(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500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0555" y="2250685"/>
            <a:ext cx="782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</a:rPr>
              <a:t>images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319" y="515630"/>
            <a:ext cx="461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</a:t>
            </a:r>
            <a:r>
              <a:rPr lang="en-US" dirty="0" err="1"/>
              <a:t>GetImagesOfAlbum</a:t>
            </a:r>
            <a:r>
              <a:rPr lang="en-US" dirty="0" err="1">
                <a:solidFill>
                  <a:srgbClr val="FF0000"/>
                </a:solidFill>
              </a:rPr>
              <a:t>?albumId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9919138-0A57-416C-9CC0-A4848AEFF198}"/>
              </a:ext>
            </a:extLst>
          </p:cNvPr>
          <p:cNvSpPr txBox="1"/>
          <p:nvPr/>
        </p:nvSpPr>
        <p:spPr>
          <a:xfrm>
            <a:off x="-11621" y="2475426"/>
            <a:ext cx="3265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en-US" sz="1600" dirty="0"/>
              <a:t>=</a:t>
            </a:r>
            <a:endParaRPr lang="it-IT" sz="1600" dirty="0">
              <a:solidFill>
                <a:srgbClr val="000000"/>
              </a:solidFill>
            </a:endParaRPr>
          </a:p>
          <a:p>
            <a:r>
              <a:rPr lang="it-IT" sz="1600" dirty="0">
                <a:solidFill>
                  <a:srgbClr val="000000"/>
                </a:solidFill>
              </a:rPr>
              <a:t>findImagesToDisplay(int </a:t>
            </a:r>
            <a:r>
              <a:rPr lang="it-IT" sz="1600" dirty="0"/>
              <a:t>previousImages</a:t>
            </a:r>
            <a:r>
              <a:rPr lang="it-IT" sz="1600" dirty="0">
                <a:solidFill>
                  <a:srgbClr val="000000"/>
                </a:solidFill>
              </a:rPr>
              <a:t>, list&lt;image&gt; </a:t>
            </a:r>
            <a:r>
              <a:rPr lang="en-US" sz="1600" b="1" dirty="0">
                <a:solidFill>
                  <a:srgbClr val="CC0099"/>
                </a:solidFill>
              </a:rPr>
              <a:t>images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13E06C-49F2-4362-B771-30B34858187D}"/>
              </a:ext>
            </a:extLst>
          </p:cNvPr>
          <p:cNvSpPr txBox="1"/>
          <p:nvPr/>
        </p:nvSpPr>
        <p:spPr>
          <a:xfrm>
            <a:off x="3463964" y="5484405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it-IT" sz="1600" dirty="0">
                <a:solidFill>
                  <a:schemeClr val="accent1"/>
                </a:solidFill>
              </a:rPr>
              <a:t>,</a:t>
            </a:r>
            <a:r>
              <a:rPr lang="it-IT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FF0000"/>
                </a:solidFill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b="1" dirty="0">
                <a:solidFill>
                  <a:srgbClr val="0070C0"/>
                </a:solidFill>
              </a:rPr>
              <a:t>comments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</a:rPr>
              <a:t>nextImages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</a:rPr>
              <a:t>previousImages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959B9B-A0BD-48FD-B29B-C0D587A3DAF9}"/>
              </a:ext>
            </a:extLst>
          </p:cNvPr>
          <p:cNvSpPr txBox="1"/>
          <p:nvPr/>
        </p:nvSpPr>
        <p:spPr>
          <a:xfrm>
            <a:off x="-40519" y="3281676"/>
            <a:ext cx="28802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en-US" sz="1600" dirty="0">
                <a:solidFill>
                  <a:srgbClr val="000000"/>
                </a:solidFill>
              </a:rPr>
              <a:t>.get(0).getId();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A3460C54-DABF-4A63-89D8-905B590B43B5}"/>
              </a:ext>
            </a:extLst>
          </p:cNvPr>
          <p:cNvSpPr txBox="1"/>
          <p:nvPr/>
        </p:nvSpPr>
        <p:spPr>
          <a:xfrm>
            <a:off x="3497220" y="3554443"/>
            <a:ext cx="3590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findCommentsOfImage(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 </a:t>
            </a:r>
            <a:r>
              <a:rPr lang="en-US" sz="1500" dirty="0"/>
              <a:t>)</a:t>
            </a: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B7B2DD25-F4A2-43A8-9B07-554C321D72DE}"/>
              </a:ext>
            </a:extLst>
          </p:cNvPr>
          <p:cNvSpPr txBox="1"/>
          <p:nvPr/>
        </p:nvSpPr>
        <p:spPr>
          <a:xfrm>
            <a:off x="3506540" y="3805762"/>
            <a:ext cx="1077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comments</a:t>
            </a:r>
            <a:endParaRPr lang="en-US" sz="16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2FBE34F-40F5-4220-B090-99A236DF391F}"/>
              </a:ext>
            </a:extLst>
          </p:cNvPr>
          <p:cNvSpPr txBox="1"/>
          <p:nvPr/>
        </p:nvSpPr>
        <p:spPr>
          <a:xfrm>
            <a:off x="-38116" y="4867690"/>
            <a:ext cx="3198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updatePreviousAndNextValue</a:t>
            </a:r>
            <a:r>
              <a:rPr lang="it-IT" sz="1600" dirty="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>
                <a:solidFill>
                  <a:srgbClr val="FF0000"/>
                </a:solidFill>
              </a:rPr>
              <a:t>0</a:t>
            </a:r>
            <a:r>
              <a:rPr lang="it-IT" sz="1600" dirty="0">
                <a:solidFill>
                  <a:srgbClr val="000000"/>
                </a:solidFill>
              </a:rPr>
              <a:t> , </a:t>
            </a:r>
            <a:r>
              <a:rPr lang="it-IT" sz="1600" dirty="0">
                <a:solidFill>
                  <a:srgbClr val="FF0000"/>
                </a:solidFill>
              </a:rPr>
              <a:t>0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/>
              <a:t>numberOfBlocks</a:t>
            </a:r>
            <a:r>
              <a:rPr lang="it-IT" sz="1600" dirty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C8D4E27-D69C-48FB-A45F-DE37274F71D4}"/>
              </a:ext>
            </a:extLst>
          </p:cNvPr>
          <p:cNvSpPr txBox="1"/>
          <p:nvPr/>
        </p:nvSpPr>
        <p:spPr>
          <a:xfrm>
            <a:off x="3495811" y="6085184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"imageList.html",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9" name="Google Shape;295;p37">
            <a:extLst>
              <a:ext uri="{FF2B5EF4-FFF2-40B4-BE49-F238E27FC236}">
                <a16:creationId xmlns:a16="http://schemas.microsoft.com/office/drawing/2014/main" id="{E68662C2-246B-4879-A610-94109FF85A2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1350732" y="1464462"/>
            <a:ext cx="65262" cy="541101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3" name="Google Shape;296;p37">
            <a:extLst>
              <a:ext uri="{FF2B5EF4-FFF2-40B4-BE49-F238E27FC236}">
                <a16:creationId xmlns:a16="http://schemas.microsoft.com/office/drawing/2014/main" id="{EC160DA3-0DF8-4A0B-9680-3884AFE64932}"/>
              </a:ext>
            </a:extLst>
          </p:cNvPr>
          <p:cNvSpPr/>
          <p:nvPr/>
        </p:nvSpPr>
        <p:spPr>
          <a:xfrm>
            <a:off x="11216500" y="5049972"/>
            <a:ext cx="330200" cy="15023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02;p37">
            <a:extLst>
              <a:ext uri="{FF2B5EF4-FFF2-40B4-BE49-F238E27FC236}">
                <a16:creationId xmlns:a16="http://schemas.microsoft.com/office/drawing/2014/main" id="{51CF13D2-A538-4603-8AAD-F0B9DE936FB3}"/>
              </a:ext>
            </a:extLst>
          </p:cNvPr>
          <p:cNvSpPr/>
          <p:nvPr/>
        </p:nvSpPr>
        <p:spPr>
          <a:xfrm>
            <a:off x="10530600" y="948477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295;p37">
            <a:extLst>
              <a:ext uri="{FF2B5EF4-FFF2-40B4-BE49-F238E27FC236}">
                <a16:creationId xmlns:a16="http://schemas.microsoft.com/office/drawing/2014/main" id="{A759A1BA-445B-45A2-8CFE-06BC273EFA8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661621" y="1472334"/>
            <a:ext cx="291" cy="53294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6" name="Google Shape;296;p37">
            <a:extLst>
              <a:ext uri="{FF2B5EF4-FFF2-40B4-BE49-F238E27FC236}">
                <a16:creationId xmlns:a16="http://schemas.microsoft.com/office/drawing/2014/main" id="{E9B3330C-5C22-4D78-9CA1-A4DFE621D63C}"/>
              </a:ext>
            </a:extLst>
          </p:cNvPr>
          <p:cNvSpPr/>
          <p:nvPr/>
        </p:nvSpPr>
        <p:spPr>
          <a:xfrm>
            <a:off x="9492771" y="4789748"/>
            <a:ext cx="330200" cy="13557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302;p37">
            <a:extLst>
              <a:ext uri="{FF2B5EF4-FFF2-40B4-BE49-F238E27FC236}">
                <a16:creationId xmlns:a16="http://schemas.microsoft.com/office/drawing/2014/main" id="{4BED8BD1-72AE-4F0E-8456-BB10613D0B7B}"/>
              </a:ext>
            </a:extLst>
          </p:cNvPr>
          <p:cNvSpPr/>
          <p:nvPr/>
        </p:nvSpPr>
        <p:spPr>
          <a:xfrm>
            <a:off x="9072430" y="935974"/>
            <a:ext cx="1178963" cy="5363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>
            <a:extLst>
              <a:ext uri="{FF2B5EF4-FFF2-40B4-BE49-F238E27FC236}">
                <a16:creationId xmlns:a16="http://schemas.microsoft.com/office/drawing/2014/main" id="{DBC80907-E74D-419F-895B-0D96D9AA97A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8132668" y="1472336"/>
            <a:ext cx="0" cy="54031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296;p37">
            <a:extLst>
              <a:ext uri="{FF2B5EF4-FFF2-40B4-BE49-F238E27FC236}">
                <a16:creationId xmlns:a16="http://schemas.microsoft.com/office/drawing/2014/main" id="{838A6E23-C56B-4EB1-9C8D-31EEBE1E0DEA}"/>
              </a:ext>
            </a:extLst>
          </p:cNvPr>
          <p:cNvSpPr/>
          <p:nvPr/>
        </p:nvSpPr>
        <p:spPr>
          <a:xfrm>
            <a:off x="7971318" y="3446476"/>
            <a:ext cx="330200" cy="16110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02;p37">
            <a:extLst>
              <a:ext uri="{FF2B5EF4-FFF2-40B4-BE49-F238E27FC236}">
                <a16:creationId xmlns:a16="http://schemas.microsoft.com/office/drawing/2014/main" id="{FF84FAD9-4AB9-4703-9DF6-CEDE2D7F7FFE}"/>
              </a:ext>
            </a:extLst>
          </p:cNvPr>
          <p:cNvSpPr/>
          <p:nvPr/>
        </p:nvSpPr>
        <p:spPr>
          <a:xfrm>
            <a:off x="7369296" y="948478"/>
            <a:ext cx="1526744" cy="52385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14D561F7-F197-4D7A-A47F-6AE81475A468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167045" y="1464462"/>
            <a:ext cx="20788" cy="541101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4498D3D4-B3AE-4774-9689-5D437F0C63C9}"/>
              </a:ext>
            </a:extLst>
          </p:cNvPr>
          <p:cNvSpPr/>
          <p:nvPr/>
        </p:nvSpPr>
        <p:spPr>
          <a:xfrm>
            <a:off x="5988115" y="2048459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02;p37">
            <a:extLst>
              <a:ext uri="{FF2B5EF4-FFF2-40B4-BE49-F238E27FC236}">
                <a16:creationId xmlns:a16="http://schemas.microsoft.com/office/drawing/2014/main" id="{36C0CD5B-D6AB-4C59-95C6-6C533CB94BE5}"/>
              </a:ext>
            </a:extLst>
          </p:cNvPr>
          <p:cNvSpPr/>
          <p:nvPr/>
        </p:nvSpPr>
        <p:spPr>
          <a:xfrm>
            <a:off x="5457282" y="948477"/>
            <a:ext cx="1419525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95;p37">
            <a:extLst>
              <a:ext uri="{FF2B5EF4-FFF2-40B4-BE49-F238E27FC236}">
                <a16:creationId xmlns:a16="http://schemas.microsoft.com/office/drawing/2014/main" id="{D8439FED-81AA-4C9B-9A53-51AA6339A803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3344427" y="1468082"/>
            <a:ext cx="3393" cy="54073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6" name="Google Shape;296;p37">
            <a:extLst>
              <a:ext uri="{FF2B5EF4-FFF2-40B4-BE49-F238E27FC236}">
                <a16:creationId xmlns:a16="http://schemas.microsoft.com/office/drawing/2014/main" id="{86DAE802-1285-456D-AEC6-36E3E6BB9BAB}"/>
              </a:ext>
            </a:extLst>
          </p:cNvPr>
          <p:cNvSpPr/>
          <p:nvPr/>
        </p:nvSpPr>
        <p:spPr>
          <a:xfrm>
            <a:off x="3187117" y="1654772"/>
            <a:ext cx="330200" cy="48975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302;p37">
            <a:extLst>
              <a:ext uri="{FF2B5EF4-FFF2-40B4-BE49-F238E27FC236}">
                <a16:creationId xmlns:a16="http://schemas.microsoft.com/office/drawing/2014/main" id="{185F959A-B237-415F-A213-327C527E35AE}"/>
              </a:ext>
            </a:extLst>
          </p:cNvPr>
          <p:cNvSpPr/>
          <p:nvPr/>
        </p:nvSpPr>
        <p:spPr>
          <a:xfrm>
            <a:off x="2287999" y="952097"/>
            <a:ext cx="2112855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75;p37">
            <a:extLst>
              <a:ext uri="{FF2B5EF4-FFF2-40B4-BE49-F238E27FC236}">
                <a16:creationId xmlns:a16="http://schemas.microsoft.com/office/drawing/2014/main" id="{7743DA6F-6835-4CD8-BFC8-AD863CE008CB}"/>
              </a:ext>
            </a:extLst>
          </p:cNvPr>
          <p:cNvCxnSpPr/>
          <p:nvPr/>
        </p:nvCxnSpPr>
        <p:spPr>
          <a:xfrm>
            <a:off x="2403197" y="1985240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2" name="Google Shape;299;p37">
            <a:extLst>
              <a:ext uri="{FF2B5EF4-FFF2-40B4-BE49-F238E27FC236}">
                <a16:creationId xmlns:a16="http://schemas.microsoft.com/office/drawing/2014/main" id="{C3D86B72-F244-42A3-B8DF-D4F42E2A9B51}"/>
              </a:ext>
            </a:extLst>
          </p:cNvPr>
          <p:cNvCxnSpPr>
            <a:cxnSpLocks/>
          </p:cNvCxnSpPr>
          <p:nvPr/>
        </p:nvCxnSpPr>
        <p:spPr>
          <a:xfrm>
            <a:off x="3505103" y="2212599"/>
            <a:ext cx="2480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4" name="Google Shape;299;p37">
            <a:extLst>
              <a:ext uri="{FF2B5EF4-FFF2-40B4-BE49-F238E27FC236}">
                <a16:creationId xmlns:a16="http://schemas.microsoft.com/office/drawing/2014/main" id="{2B4C29B1-B03F-4A12-9B38-5054671D09F1}"/>
              </a:ext>
            </a:extLst>
          </p:cNvPr>
          <p:cNvCxnSpPr>
            <a:cxnSpLocks/>
          </p:cNvCxnSpPr>
          <p:nvPr/>
        </p:nvCxnSpPr>
        <p:spPr>
          <a:xfrm>
            <a:off x="3534925" y="3832114"/>
            <a:ext cx="444654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7" name="Google Shape;299;p37">
            <a:extLst>
              <a:ext uri="{FF2B5EF4-FFF2-40B4-BE49-F238E27FC236}">
                <a16:creationId xmlns:a16="http://schemas.microsoft.com/office/drawing/2014/main" id="{867D3849-494A-460A-BD25-BE1FCBE4DA58}"/>
              </a:ext>
            </a:extLst>
          </p:cNvPr>
          <p:cNvCxnSpPr>
            <a:cxnSpLocks/>
          </p:cNvCxnSpPr>
          <p:nvPr/>
        </p:nvCxnSpPr>
        <p:spPr>
          <a:xfrm flipV="1">
            <a:off x="3516670" y="5998818"/>
            <a:ext cx="5967998" cy="1594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9" name="Google Shape;299;p37">
            <a:extLst>
              <a:ext uri="{FF2B5EF4-FFF2-40B4-BE49-F238E27FC236}">
                <a16:creationId xmlns:a16="http://schemas.microsoft.com/office/drawing/2014/main" id="{ED8F1C0A-AB6C-45B2-82C8-6D907B09ED90}"/>
              </a:ext>
            </a:extLst>
          </p:cNvPr>
          <p:cNvCxnSpPr>
            <a:cxnSpLocks/>
          </p:cNvCxnSpPr>
          <p:nvPr/>
        </p:nvCxnSpPr>
        <p:spPr>
          <a:xfrm>
            <a:off x="3533081" y="6425943"/>
            <a:ext cx="7654457" cy="948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" name="Google Shape;317;p38">
            <a:extLst>
              <a:ext uri="{FF2B5EF4-FFF2-40B4-BE49-F238E27FC236}">
                <a16:creationId xmlns:a16="http://schemas.microsoft.com/office/drawing/2014/main" id="{89A9B4E3-3918-4ABF-BAE9-C160AEAC31AE}"/>
              </a:ext>
            </a:extLst>
          </p:cNvPr>
          <p:cNvCxnSpPr>
            <a:cxnSpLocks/>
          </p:cNvCxnSpPr>
          <p:nvPr/>
        </p:nvCxnSpPr>
        <p:spPr>
          <a:xfrm flipH="1" flipV="1">
            <a:off x="3533081" y="4127381"/>
            <a:ext cx="4436391" cy="596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3" name="Google Shape;317;p38">
            <a:extLst>
              <a:ext uri="{FF2B5EF4-FFF2-40B4-BE49-F238E27FC236}">
                <a16:creationId xmlns:a16="http://schemas.microsoft.com/office/drawing/2014/main" id="{88CE8A08-C84A-48B3-BAEA-81CEC99BEDDD}"/>
              </a:ext>
            </a:extLst>
          </p:cNvPr>
          <p:cNvCxnSpPr>
            <a:cxnSpLocks/>
          </p:cNvCxnSpPr>
          <p:nvPr/>
        </p:nvCxnSpPr>
        <p:spPr>
          <a:xfrm flipH="1">
            <a:off x="3517317" y="2583029"/>
            <a:ext cx="24807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85" name="Group 61">
            <a:extLst>
              <a:ext uri="{FF2B5EF4-FFF2-40B4-BE49-F238E27FC236}">
                <a16:creationId xmlns:a16="http://schemas.microsoft.com/office/drawing/2014/main" id="{8058DA5C-1368-475D-A506-94CF05F95300}"/>
              </a:ext>
            </a:extLst>
          </p:cNvPr>
          <p:cNvGrpSpPr/>
          <p:nvPr/>
        </p:nvGrpSpPr>
        <p:grpSpPr>
          <a:xfrm>
            <a:off x="2681874" y="2703841"/>
            <a:ext cx="484693" cy="272090"/>
            <a:chOff x="614149" y="4401223"/>
            <a:chExt cx="484693" cy="507248"/>
          </a:xfrm>
        </p:grpSpPr>
        <p:cxnSp>
          <p:nvCxnSpPr>
            <p:cNvPr id="86" name="Straight Connector 51">
              <a:extLst>
                <a:ext uri="{FF2B5EF4-FFF2-40B4-BE49-F238E27FC236}">
                  <a16:creationId xmlns:a16="http://schemas.microsoft.com/office/drawing/2014/main" id="{20CFECDF-63DF-446B-BD06-1BEA8B574A91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6">
              <a:extLst>
                <a:ext uri="{FF2B5EF4-FFF2-40B4-BE49-F238E27FC236}">
                  <a16:creationId xmlns:a16="http://schemas.microsoft.com/office/drawing/2014/main" id="{D64D89CE-06EC-4731-B314-B2CC0813C32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60">
              <a:extLst>
                <a:ext uri="{FF2B5EF4-FFF2-40B4-BE49-F238E27FC236}">
                  <a16:creationId xmlns:a16="http://schemas.microsoft.com/office/drawing/2014/main" id="{B0764381-5C24-46F7-82D1-13282AE003F8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61">
            <a:extLst>
              <a:ext uri="{FF2B5EF4-FFF2-40B4-BE49-F238E27FC236}">
                <a16:creationId xmlns:a16="http://schemas.microsoft.com/office/drawing/2014/main" id="{7AA33D02-BC4D-4B95-8CCB-0C83DFEFD0EA}"/>
              </a:ext>
            </a:extLst>
          </p:cNvPr>
          <p:cNvGrpSpPr/>
          <p:nvPr/>
        </p:nvGrpSpPr>
        <p:grpSpPr>
          <a:xfrm>
            <a:off x="2681758" y="3469982"/>
            <a:ext cx="484693" cy="272090"/>
            <a:chOff x="614149" y="4401223"/>
            <a:chExt cx="484693" cy="507248"/>
          </a:xfrm>
        </p:grpSpPr>
        <p:cxnSp>
          <p:nvCxnSpPr>
            <p:cNvPr id="90" name="Straight Connector 51">
              <a:extLst>
                <a:ext uri="{FF2B5EF4-FFF2-40B4-BE49-F238E27FC236}">
                  <a16:creationId xmlns:a16="http://schemas.microsoft.com/office/drawing/2014/main" id="{9F9364EE-B6E8-4291-AB55-91546137C1D8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6">
              <a:extLst>
                <a:ext uri="{FF2B5EF4-FFF2-40B4-BE49-F238E27FC236}">
                  <a16:creationId xmlns:a16="http://schemas.microsoft.com/office/drawing/2014/main" id="{4C050756-6C3C-48FD-BABC-1029F670AC5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60">
              <a:extLst>
                <a:ext uri="{FF2B5EF4-FFF2-40B4-BE49-F238E27FC236}">
                  <a16:creationId xmlns:a16="http://schemas.microsoft.com/office/drawing/2014/main" id="{9F470229-091F-45CA-8821-02C46B1F3734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61">
            <a:extLst>
              <a:ext uri="{FF2B5EF4-FFF2-40B4-BE49-F238E27FC236}">
                <a16:creationId xmlns:a16="http://schemas.microsoft.com/office/drawing/2014/main" id="{4953CCC2-782D-4A6A-84C1-CFD6512D6248}"/>
              </a:ext>
            </a:extLst>
          </p:cNvPr>
          <p:cNvGrpSpPr/>
          <p:nvPr/>
        </p:nvGrpSpPr>
        <p:grpSpPr>
          <a:xfrm>
            <a:off x="2690571" y="5041721"/>
            <a:ext cx="484693" cy="272090"/>
            <a:chOff x="614149" y="4401223"/>
            <a:chExt cx="484693" cy="507248"/>
          </a:xfrm>
        </p:grpSpPr>
        <p:cxnSp>
          <p:nvCxnSpPr>
            <p:cNvPr id="94" name="Straight Connector 51">
              <a:extLst>
                <a:ext uri="{FF2B5EF4-FFF2-40B4-BE49-F238E27FC236}">
                  <a16:creationId xmlns:a16="http://schemas.microsoft.com/office/drawing/2014/main" id="{31FCAC46-39FA-4180-9751-9466BD09FA42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6">
              <a:extLst>
                <a:ext uri="{FF2B5EF4-FFF2-40B4-BE49-F238E27FC236}">
                  <a16:creationId xmlns:a16="http://schemas.microsoft.com/office/drawing/2014/main" id="{EC42A428-761E-4FDE-8519-813495915232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60">
              <a:extLst>
                <a:ext uri="{FF2B5EF4-FFF2-40B4-BE49-F238E27FC236}">
                  <a16:creationId xmlns:a16="http://schemas.microsoft.com/office/drawing/2014/main" id="{E5AF673E-9080-4577-AA95-365780E887C6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8B2CDAE-259C-4420-9387-BD04C24D21E7}"/>
              </a:ext>
            </a:extLst>
          </p:cNvPr>
          <p:cNvSpPr txBox="1"/>
          <p:nvPr/>
        </p:nvSpPr>
        <p:spPr>
          <a:xfrm>
            <a:off x="-32351" y="4275538"/>
            <a:ext cx="2596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 =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it-IT" sz="1600" dirty="0">
                <a:solidFill>
                  <a:srgbClr val="000000"/>
                </a:solidFill>
              </a:rPr>
              <a:t>.get(0);</a:t>
            </a:r>
            <a:endParaRPr lang="it-IT" sz="1600" dirty="0"/>
          </a:p>
        </p:txBody>
      </p:sp>
      <p:grpSp>
        <p:nvGrpSpPr>
          <p:cNvPr id="69" name="Group 61">
            <a:extLst>
              <a:ext uri="{FF2B5EF4-FFF2-40B4-BE49-F238E27FC236}">
                <a16:creationId xmlns:a16="http://schemas.microsoft.com/office/drawing/2014/main" id="{166C18C9-2EAE-4478-9A8B-EC4DAFAC07F6}"/>
              </a:ext>
            </a:extLst>
          </p:cNvPr>
          <p:cNvGrpSpPr/>
          <p:nvPr/>
        </p:nvGrpSpPr>
        <p:grpSpPr>
          <a:xfrm>
            <a:off x="2686022" y="4546890"/>
            <a:ext cx="484693" cy="272090"/>
            <a:chOff x="614149" y="4401223"/>
            <a:chExt cx="484693" cy="507248"/>
          </a:xfrm>
        </p:grpSpPr>
        <p:cxnSp>
          <p:nvCxnSpPr>
            <p:cNvPr id="70" name="Straight Connector 51">
              <a:extLst>
                <a:ext uri="{FF2B5EF4-FFF2-40B4-BE49-F238E27FC236}">
                  <a16:creationId xmlns:a16="http://schemas.microsoft.com/office/drawing/2014/main" id="{DDE6D1F2-78F8-479D-84A1-D4629060B7E4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56">
              <a:extLst>
                <a:ext uri="{FF2B5EF4-FFF2-40B4-BE49-F238E27FC236}">
                  <a16:creationId xmlns:a16="http://schemas.microsoft.com/office/drawing/2014/main" id="{933C7DF0-E214-4A6C-B69C-038729561A4B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60">
              <a:extLst>
                <a:ext uri="{FF2B5EF4-FFF2-40B4-BE49-F238E27FC236}">
                  <a16:creationId xmlns:a16="http://schemas.microsoft.com/office/drawing/2014/main" id="{9DB11F68-C2FD-4AD1-BE1B-BD25543A4B4E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8C6A7583-74C3-4FBC-B75B-44C4660C3491}"/>
              </a:ext>
            </a:extLst>
          </p:cNvPr>
          <p:cNvSpPr txBox="1"/>
          <p:nvPr/>
        </p:nvSpPr>
        <p:spPr>
          <a:xfrm>
            <a:off x="-28918" y="5391724"/>
            <a:ext cx="26742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=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getAlbumTitleFromId(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grpSp>
        <p:nvGrpSpPr>
          <p:cNvPr id="78" name="Group 61">
            <a:extLst>
              <a:ext uri="{FF2B5EF4-FFF2-40B4-BE49-F238E27FC236}">
                <a16:creationId xmlns:a16="http://schemas.microsoft.com/office/drawing/2014/main" id="{F6782766-9BFE-47B1-BEB1-CE36BB69F68B}"/>
              </a:ext>
            </a:extLst>
          </p:cNvPr>
          <p:cNvGrpSpPr/>
          <p:nvPr/>
        </p:nvGrpSpPr>
        <p:grpSpPr>
          <a:xfrm>
            <a:off x="2690571" y="5548489"/>
            <a:ext cx="484693" cy="272090"/>
            <a:chOff x="614149" y="4401223"/>
            <a:chExt cx="484693" cy="507248"/>
          </a:xfrm>
        </p:grpSpPr>
        <p:cxnSp>
          <p:nvCxnSpPr>
            <p:cNvPr id="80" name="Straight Connector 51">
              <a:extLst>
                <a:ext uri="{FF2B5EF4-FFF2-40B4-BE49-F238E27FC236}">
                  <a16:creationId xmlns:a16="http://schemas.microsoft.com/office/drawing/2014/main" id="{17FB1888-73F0-4EE1-BA3D-38284706814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56">
              <a:extLst>
                <a:ext uri="{FF2B5EF4-FFF2-40B4-BE49-F238E27FC236}">
                  <a16:creationId xmlns:a16="http://schemas.microsoft.com/office/drawing/2014/main" id="{D3EF795F-9D13-4B18-B70E-D14CF019969E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60">
              <a:extLst>
                <a:ext uri="{FF2B5EF4-FFF2-40B4-BE49-F238E27FC236}">
                  <a16:creationId xmlns:a16="http://schemas.microsoft.com/office/drawing/2014/main" id="{8B4B4062-E6E8-4B8E-94A6-B9272D3EC59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Google Shape;299;p37">
            <a:extLst>
              <a:ext uri="{FF2B5EF4-FFF2-40B4-BE49-F238E27FC236}">
                <a16:creationId xmlns:a16="http://schemas.microsoft.com/office/drawing/2014/main" id="{0E4DFC54-D29A-480A-AE1E-90483DC7A5D9}"/>
              </a:ext>
            </a:extLst>
          </p:cNvPr>
          <p:cNvCxnSpPr>
            <a:cxnSpLocks/>
          </p:cNvCxnSpPr>
          <p:nvPr/>
        </p:nvCxnSpPr>
        <p:spPr>
          <a:xfrm>
            <a:off x="3522927" y="4431152"/>
            <a:ext cx="444654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8AADB68C-A405-43FF-8C8B-46234A38F273}"/>
              </a:ext>
            </a:extLst>
          </p:cNvPr>
          <p:cNvSpPr txBox="1"/>
          <p:nvPr/>
        </p:nvSpPr>
        <p:spPr>
          <a:xfrm>
            <a:off x="3466420" y="4140682"/>
            <a:ext cx="32069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findUsernameOfComments(</a:t>
            </a:r>
            <a:r>
              <a:rPr lang="en-US" sz="1400" b="1" dirty="0">
                <a:solidFill>
                  <a:srgbClr val="0070C0"/>
                </a:solidFill>
              </a:rPr>
              <a:t>comments</a:t>
            </a:r>
            <a:r>
              <a:rPr lang="en-US" sz="1400" dirty="0"/>
              <a:t>)</a:t>
            </a:r>
          </a:p>
        </p:txBody>
      </p:sp>
      <p:grpSp>
        <p:nvGrpSpPr>
          <p:cNvPr id="98" name="Group 61">
            <a:extLst>
              <a:ext uri="{FF2B5EF4-FFF2-40B4-BE49-F238E27FC236}">
                <a16:creationId xmlns:a16="http://schemas.microsoft.com/office/drawing/2014/main" id="{B7A7CD34-E127-4344-817A-DBE6F3DEA54F}"/>
              </a:ext>
            </a:extLst>
          </p:cNvPr>
          <p:cNvGrpSpPr/>
          <p:nvPr/>
        </p:nvGrpSpPr>
        <p:grpSpPr>
          <a:xfrm>
            <a:off x="7479126" y="4595600"/>
            <a:ext cx="484693" cy="272090"/>
            <a:chOff x="614149" y="4401223"/>
            <a:chExt cx="484693" cy="507248"/>
          </a:xfrm>
        </p:grpSpPr>
        <p:cxnSp>
          <p:nvCxnSpPr>
            <p:cNvPr id="99" name="Straight Connector 51">
              <a:extLst>
                <a:ext uri="{FF2B5EF4-FFF2-40B4-BE49-F238E27FC236}">
                  <a16:creationId xmlns:a16="http://schemas.microsoft.com/office/drawing/2014/main" id="{A2BDCF00-CE62-4BF9-B017-522718DEA162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56">
              <a:extLst>
                <a:ext uri="{FF2B5EF4-FFF2-40B4-BE49-F238E27FC236}">
                  <a16:creationId xmlns:a16="http://schemas.microsoft.com/office/drawing/2014/main" id="{C1C30146-36BD-476A-8286-142AFA52E49E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60">
              <a:extLst>
                <a:ext uri="{FF2B5EF4-FFF2-40B4-BE49-F238E27FC236}">
                  <a16:creationId xmlns:a16="http://schemas.microsoft.com/office/drawing/2014/main" id="{2D755749-E269-4524-893E-401D9DD151B5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8DC4072B-AA57-45FE-8495-40605C79F3BA}"/>
              </a:ext>
            </a:extLst>
          </p:cNvPr>
          <p:cNvSpPr txBox="1"/>
          <p:nvPr/>
        </p:nvSpPr>
        <p:spPr>
          <a:xfrm>
            <a:off x="6754056" y="4624059"/>
            <a:ext cx="1230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Update (</a:t>
            </a:r>
            <a:r>
              <a:rPr lang="en-US" sz="1400" b="1" dirty="0">
                <a:solidFill>
                  <a:srgbClr val="0070C0"/>
                </a:solidFill>
              </a:rPr>
              <a:t>comments</a:t>
            </a:r>
            <a:r>
              <a:rPr lang="en-US" sz="1400" b="1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9372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1" y="35527"/>
            <a:ext cx="10515600" cy="53457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selection of Thumbnail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1771" y="2121628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9781" y="495121"/>
            <a:ext cx="86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sz="1400" dirty="0"/>
              <a:t> </a:t>
            </a:r>
            <a:r>
              <a:rPr lang="en-US" dirty="0"/>
              <a:t>/</a:t>
            </a:r>
            <a:r>
              <a:rPr lang="en-US" dirty="0" err="1"/>
              <a:t>GetImagesOfAlbum?albumId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 X </a:t>
            </a:r>
            <a:r>
              <a:rPr lang="en-US" dirty="0"/>
              <a:t>&amp;imageId=</a:t>
            </a:r>
            <a:r>
              <a:rPr lang="en-US" b="1" dirty="0">
                <a:solidFill>
                  <a:srgbClr val="FF0000"/>
                </a:solidFill>
              </a:rPr>
              <a:t> Y</a:t>
            </a:r>
            <a:r>
              <a:rPr lang="en-US" dirty="0"/>
              <a:t>&amp;nextImages=</a:t>
            </a:r>
            <a:r>
              <a:rPr lang="en-US" b="1" dirty="0" err="1">
                <a:solidFill>
                  <a:srgbClr val="FF0000"/>
                </a:solidFill>
              </a:rPr>
              <a:t>H</a:t>
            </a:r>
            <a:r>
              <a:rPr lang="en-US" dirty="0" err="1"/>
              <a:t>&amp;previousImages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90322" y="2538423"/>
            <a:ext cx="251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findCommentsOfImage(</a:t>
            </a:r>
            <a:r>
              <a:rPr lang="en-US" sz="1600" b="1" dirty="0">
                <a:solidFill>
                  <a:srgbClr val="FF0000"/>
                </a:solidFill>
              </a:rPr>
              <a:t>Y</a:t>
            </a:r>
            <a:r>
              <a:rPr lang="en-US" sz="1500" dirty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94309" y="2968176"/>
            <a:ext cx="1077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comments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BBC81B-F116-4D41-8243-E99577421016}"/>
              </a:ext>
            </a:extLst>
          </p:cNvPr>
          <p:cNvSpPr txBox="1"/>
          <p:nvPr/>
        </p:nvSpPr>
        <p:spPr>
          <a:xfrm>
            <a:off x="3606948" y="4558342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b="1" dirty="0">
                <a:solidFill>
                  <a:srgbClr val="FF0000"/>
                </a:solidFill>
              </a:rPr>
              <a:t>,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Y, </a:t>
            </a:r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b="1" dirty="0">
                <a:solidFill>
                  <a:srgbClr val="0070C0"/>
                </a:solidFill>
              </a:rPr>
              <a:t>comments</a:t>
            </a:r>
            <a:r>
              <a:rPr lang="it-IT" sz="1600" dirty="0">
                <a:solidFill>
                  <a:srgbClr val="6A3E3E"/>
                </a:solidFill>
              </a:rPr>
              <a:t>, </a:t>
            </a:r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nextImages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previousImages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/>
              <a:t>);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F42C0E9-29C9-4689-914F-61C2630020EF}"/>
              </a:ext>
            </a:extLst>
          </p:cNvPr>
          <p:cNvSpPr txBox="1"/>
          <p:nvPr/>
        </p:nvSpPr>
        <p:spPr>
          <a:xfrm>
            <a:off x="26381" y="3377393"/>
            <a:ext cx="32073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updatePreviousAndNextValue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H</a:t>
            </a:r>
            <a:r>
              <a:rPr lang="it-IT" sz="1600" dirty="0">
                <a:solidFill>
                  <a:srgbClr val="000000"/>
                </a:solidFill>
              </a:rPr>
              <a:t> , </a:t>
            </a:r>
            <a:r>
              <a:rPr lang="en-US" sz="1600" b="1" dirty="0">
                <a:solidFill>
                  <a:srgbClr val="FF0000"/>
                </a:solidFill>
              </a:rPr>
              <a:t>K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/>
              <a:t>numberOfBlocks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 algn="l"/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=getAlbumTitleFromId(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A3A93093-E891-4A99-A53C-BDB231BEE99C}"/>
              </a:ext>
            </a:extLst>
          </p:cNvPr>
          <p:cNvSpPr txBox="1"/>
          <p:nvPr/>
        </p:nvSpPr>
        <p:spPr>
          <a:xfrm>
            <a:off x="3654646" y="3589809"/>
            <a:ext cx="1630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findImageById(</a:t>
            </a:r>
            <a:r>
              <a:rPr lang="en-US" sz="1600" b="1" dirty="0">
                <a:solidFill>
                  <a:srgbClr val="FF0000"/>
                </a:solidFill>
              </a:rPr>
              <a:t>Y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54" name="TextBox 45">
            <a:extLst>
              <a:ext uri="{FF2B5EF4-FFF2-40B4-BE49-F238E27FC236}">
                <a16:creationId xmlns:a16="http://schemas.microsoft.com/office/drawing/2014/main" id="{9EA87B04-A5A4-4CE0-B6C8-B0C1E61E1843}"/>
              </a:ext>
            </a:extLst>
          </p:cNvPr>
          <p:cNvSpPr txBox="1"/>
          <p:nvPr/>
        </p:nvSpPr>
        <p:spPr>
          <a:xfrm>
            <a:off x="4051000" y="3961658"/>
            <a:ext cx="1409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74EB20B-4C01-4BA0-B593-802BF81D64F1}"/>
              </a:ext>
            </a:extLst>
          </p:cNvPr>
          <p:cNvSpPr txBox="1"/>
          <p:nvPr/>
        </p:nvSpPr>
        <p:spPr>
          <a:xfrm>
            <a:off x="3585559" y="5382492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"imageList.html"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5" name="Google Shape;295;p37">
            <a:extLst>
              <a:ext uri="{FF2B5EF4-FFF2-40B4-BE49-F238E27FC236}">
                <a16:creationId xmlns:a16="http://schemas.microsoft.com/office/drawing/2014/main" id="{C372DE69-C558-441D-ACA0-D224C02ADFBE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473888" y="1674711"/>
            <a:ext cx="66434" cy="49768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" name="Google Shape;296;p37">
            <a:extLst>
              <a:ext uri="{FF2B5EF4-FFF2-40B4-BE49-F238E27FC236}">
                <a16:creationId xmlns:a16="http://schemas.microsoft.com/office/drawing/2014/main" id="{F8172ADC-2B2E-45F4-90AF-EF20B2A0C8EA}"/>
              </a:ext>
            </a:extLst>
          </p:cNvPr>
          <p:cNvSpPr/>
          <p:nvPr/>
        </p:nvSpPr>
        <p:spPr>
          <a:xfrm>
            <a:off x="9331438" y="423576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02;p37">
            <a:extLst>
              <a:ext uri="{FF2B5EF4-FFF2-40B4-BE49-F238E27FC236}">
                <a16:creationId xmlns:a16="http://schemas.microsoft.com/office/drawing/2014/main" id="{8E0959F6-9142-4417-BDE5-25B774BAA479}"/>
              </a:ext>
            </a:extLst>
          </p:cNvPr>
          <p:cNvSpPr/>
          <p:nvPr/>
        </p:nvSpPr>
        <p:spPr>
          <a:xfrm>
            <a:off x="8653756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28381985-48FC-4B8A-AD06-EB99F1CBFBA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1295545" y="1674711"/>
            <a:ext cx="40435" cy="507383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BD400570-247E-4C7B-87A1-DF18931873AE}"/>
              </a:ext>
            </a:extLst>
          </p:cNvPr>
          <p:cNvSpPr/>
          <p:nvPr/>
        </p:nvSpPr>
        <p:spPr>
          <a:xfrm>
            <a:off x="11160313" y="4900451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3CC30C73-2466-4021-9F2E-3DA613C65142}"/>
              </a:ext>
            </a:extLst>
          </p:cNvPr>
          <p:cNvSpPr/>
          <p:nvPr/>
        </p:nvSpPr>
        <p:spPr>
          <a:xfrm>
            <a:off x="10475413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95;p37">
            <a:extLst>
              <a:ext uri="{FF2B5EF4-FFF2-40B4-BE49-F238E27FC236}">
                <a16:creationId xmlns:a16="http://schemas.microsoft.com/office/drawing/2014/main" id="{04A9C849-EE5D-48D8-8F13-B27177DBD14C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7703858" y="1674711"/>
            <a:ext cx="20888" cy="483250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5" name="Google Shape;296;p37">
            <a:extLst>
              <a:ext uri="{FF2B5EF4-FFF2-40B4-BE49-F238E27FC236}">
                <a16:creationId xmlns:a16="http://schemas.microsoft.com/office/drawing/2014/main" id="{4D04F3BD-FC96-4370-A8AB-566867620CE5}"/>
              </a:ext>
            </a:extLst>
          </p:cNvPr>
          <p:cNvSpPr/>
          <p:nvPr/>
        </p:nvSpPr>
        <p:spPr>
          <a:xfrm>
            <a:off x="7518894" y="324312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02;p37">
            <a:extLst>
              <a:ext uri="{FF2B5EF4-FFF2-40B4-BE49-F238E27FC236}">
                <a16:creationId xmlns:a16="http://schemas.microsoft.com/office/drawing/2014/main" id="{B1540153-9A30-4688-A3DD-EA1203E7F50A}"/>
              </a:ext>
            </a:extLst>
          </p:cNvPr>
          <p:cNvSpPr/>
          <p:nvPr/>
        </p:nvSpPr>
        <p:spPr>
          <a:xfrm>
            <a:off x="6883726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295;p37">
            <a:extLst>
              <a:ext uri="{FF2B5EF4-FFF2-40B4-BE49-F238E27FC236}">
                <a16:creationId xmlns:a16="http://schemas.microsoft.com/office/drawing/2014/main" id="{E47E74FC-296B-4CE3-AABD-6A39EDB153A9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928410" y="1679945"/>
            <a:ext cx="40435" cy="50046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8" name="Google Shape;296;p37">
            <a:extLst>
              <a:ext uri="{FF2B5EF4-FFF2-40B4-BE49-F238E27FC236}">
                <a16:creationId xmlns:a16="http://schemas.microsoft.com/office/drawing/2014/main" id="{70EDFFF0-E2E9-404A-BB71-80AE50C6D45E}"/>
              </a:ext>
            </a:extLst>
          </p:cNvPr>
          <p:cNvSpPr/>
          <p:nvPr/>
        </p:nvSpPr>
        <p:spPr>
          <a:xfrm>
            <a:off x="5782089" y="248363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302;p37">
            <a:extLst>
              <a:ext uri="{FF2B5EF4-FFF2-40B4-BE49-F238E27FC236}">
                <a16:creationId xmlns:a16="http://schemas.microsoft.com/office/drawing/2014/main" id="{A5BB0FF2-A497-4D99-B962-10B2C5B588BD}"/>
              </a:ext>
            </a:extLst>
          </p:cNvPr>
          <p:cNvSpPr/>
          <p:nvPr/>
        </p:nvSpPr>
        <p:spPr>
          <a:xfrm>
            <a:off x="5108278" y="1163960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295;p37">
            <a:extLst>
              <a:ext uri="{FF2B5EF4-FFF2-40B4-BE49-F238E27FC236}">
                <a16:creationId xmlns:a16="http://schemas.microsoft.com/office/drawing/2014/main" id="{DA8A4CE2-A19A-454A-8B80-88F7B5408129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3415787" y="1674711"/>
            <a:ext cx="5541" cy="49768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1" name="Google Shape;296;p37">
            <a:extLst>
              <a:ext uri="{FF2B5EF4-FFF2-40B4-BE49-F238E27FC236}">
                <a16:creationId xmlns:a16="http://schemas.microsoft.com/office/drawing/2014/main" id="{472FD345-F859-4CCB-8707-5D11F333F84B}"/>
              </a:ext>
            </a:extLst>
          </p:cNvPr>
          <p:cNvSpPr/>
          <p:nvPr/>
        </p:nvSpPr>
        <p:spPr>
          <a:xfrm>
            <a:off x="3250687" y="2273526"/>
            <a:ext cx="330200" cy="35820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302;p37">
            <a:extLst>
              <a:ext uri="{FF2B5EF4-FFF2-40B4-BE49-F238E27FC236}">
                <a16:creationId xmlns:a16="http://schemas.microsoft.com/office/drawing/2014/main" id="{A79EAFD0-8E28-469B-86D4-669F8919C6BF}"/>
              </a:ext>
            </a:extLst>
          </p:cNvPr>
          <p:cNvSpPr/>
          <p:nvPr/>
        </p:nvSpPr>
        <p:spPr>
          <a:xfrm>
            <a:off x="2419849" y="1158726"/>
            <a:ext cx="1991876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roup 61">
            <a:extLst>
              <a:ext uri="{FF2B5EF4-FFF2-40B4-BE49-F238E27FC236}">
                <a16:creationId xmlns:a16="http://schemas.microsoft.com/office/drawing/2014/main" id="{03261B0D-B48D-4B11-B8E6-26B5DCA1568A}"/>
              </a:ext>
            </a:extLst>
          </p:cNvPr>
          <p:cNvGrpSpPr/>
          <p:nvPr/>
        </p:nvGrpSpPr>
        <p:grpSpPr>
          <a:xfrm>
            <a:off x="2759766" y="3454124"/>
            <a:ext cx="484693" cy="272090"/>
            <a:chOff x="614149" y="4401223"/>
            <a:chExt cx="484693" cy="507248"/>
          </a:xfrm>
        </p:grpSpPr>
        <p:cxnSp>
          <p:nvCxnSpPr>
            <p:cNvPr id="74" name="Straight Connector 51">
              <a:extLst>
                <a:ext uri="{FF2B5EF4-FFF2-40B4-BE49-F238E27FC236}">
                  <a16:creationId xmlns:a16="http://schemas.microsoft.com/office/drawing/2014/main" id="{102126D9-B3A9-4F4F-A570-25BE19EBBCC0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56">
              <a:extLst>
                <a:ext uri="{FF2B5EF4-FFF2-40B4-BE49-F238E27FC236}">
                  <a16:creationId xmlns:a16="http://schemas.microsoft.com/office/drawing/2014/main" id="{E808197E-F44F-4503-93D8-171396A139FB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60">
              <a:extLst>
                <a:ext uri="{FF2B5EF4-FFF2-40B4-BE49-F238E27FC236}">
                  <a16:creationId xmlns:a16="http://schemas.microsoft.com/office/drawing/2014/main" id="{C6550262-953B-4A9E-AF4E-611BA15BE182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Google Shape;275;p37">
            <a:extLst>
              <a:ext uri="{FF2B5EF4-FFF2-40B4-BE49-F238E27FC236}">
                <a16:creationId xmlns:a16="http://schemas.microsoft.com/office/drawing/2014/main" id="{D06767FE-1265-4AAE-9D83-372998D1D1C4}"/>
              </a:ext>
            </a:extLst>
          </p:cNvPr>
          <p:cNvCxnSpPr/>
          <p:nvPr/>
        </p:nvCxnSpPr>
        <p:spPr>
          <a:xfrm>
            <a:off x="2460660" y="2483632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8" name="Google Shape;299;p37">
            <a:extLst>
              <a:ext uri="{FF2B5EF4-FFF2-40B4-BE49-F238E27FC236}">
                <a16:creationId xmlns:a16="http://schemas.microsoft.com/office/drawing/2014/main" id="{984F74C3-00EB-466C-B431-766846AB570D}"/>
              </a:ext>
            </a:extLst>
          </p:cNvPr>
          <p:cNvCxnSpPr>
            <a:cxnSpLocks/>
          </p:cNvCxnSpPr>
          <p:nvPr/>
        </p:nvCxnSpPr>
        <p:spPr>
          <a:xfrm>
            <a:off x="3580887" y="2876977"/>
            <a:ext cx="220120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9" name="Google Shape;299;p37">
            <a:extLst>
              <a:ext uri="{FF2B5EF4-FFF2-40B4-BE49-F238E27FC236}">
                <a16:creationId xmlns:a16="http://schemas.microsoft.com/office/drawing/2014/main" id="{EBF1FC0B-DFEB-49E6-9D49-8D2EE3F34557}"/>
              </a:ext>
            </a:extLst>
          </p:cNvPr>
          <p:cNvCxnSpPr>
            <a:cxnSpLocks/>
          </p:cNvCxnSpPr>
          <p:nvPr/>
        </p:nvCxnSpPr>
        <p:spPr>
          <a:xfrm>
            <a:off x="3580887" y="3928363"/>
            <a:ext cx="393800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0" name="Google Shape;299;p37">
            <a:extLst>
              <a:ext uri="{FF2B5EF4-FFF2-40B4-BE49-F238E27FC236}">
                <a16:creationId xmlns:a16="http://schemas.microsoft.com/office/drawing/2014/main" id="{899C22B5-25C0-496F-B5A5-0A5D5BBFF839}"/>
              </a:ext>
            </a:extLst>
          </p:cNvPr>
          <p:cNvCxnSpPr>
            <a:cxnSpLocks/>
          </p:cNvCxnSpPr>
          <p:nvPr/>
        </p:nvCxnSpPr>
        <p:spPr>
          <a:xfrm>
            <a:off x="3580887" y="5135475"/>
            <a:ext cx="57505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" name="Google Shape;299;p37">
            <a:extLst>
              <a:ext uri="{FF2B5EF4-FFF2-40B4-BE49-F238E27FC236}">
                <a16:creationId xmlns:a16="http://schemas.microsoft.com/office/drawing/2014/main" id="{01CC0C41-D69D-4CBA-B316-C1F9E67FB33B}"/>
              </a:ext>
            </a:extLst>
          </p:cNvPr>
          <p:cNvCxnSpPr>
            <a:cxnSpLocks/>
          </p:cNvCxnSpPr>
          <p:nvPr/>
        </p:nvCxnSpPr>
        <p:spPr>
          <a:xfrm>
            <a:off x="3580887" y="5749563"/>
            <a:ext cx="757942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2" name="Google Shape;317;p38">
            <a:extLst>
              <a:ext uri="{FF2B5EF4-FFF2-40B4-BE49-F238E27FC236}">
                <a16:creationId xmlns:a16="http://schemas.microsoft.com/office/drawing/2014/main" id="{B89DB70D-057D-4538-8CC2-F0DA8E1D8E1B}"/>
              </a:ext>
            </a:extLst>
          </p:cNvPr>
          <p:cNvCxnSpPr>
            <a:cxnSpLocks/>
          </p:cNvCxnSpPr>
          <p:nvPr/>
        </p:nvCxnSpPr>
        <p:spPr>
          <a:xfrm flipH="1">
            <a:off x="3580887" y="3243125"/>
            <a:ext cx="2201202" cy="2088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3" name="Google Shape;317;p38">
            <a:extLst>
              <a:ext uri="{FF2B5EF4-FFF2-40B4-BE49-F238E27FC236}">
                <a16:creationId xmlns:a16="http://schemas.microsoft.com/office/drawing/2014/main" id="{6BD51124-354F-4DCB-98FE-C03B485D57A7}"/>
              </a:ext>
            </a:extLst>
          </p:cNvPr>
          <p:cNvCxnSpPr>
            <a:cxnSpLocks/>
          </p:cNvCxnSpPr>
          <p:nvPr/>
        </p:nvCxnSpPr>
        <p:spPr>
          <a:xfrm flipH="1">
            <a:off x="3580887" y="4235762"/>
            <a:ext cx="393800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625731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65" y="34567"/>
            <a:ext cx="5208121" cy="6661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click next button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43502" y="2493547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5667" y="604013"/>
            <a:ext cx="35133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POST/</a:t>
            </a:r>
            <a:r>
              <a:rPr lang="en-US" dirty="0"/>
              <a:t>NextImages</a:t>
            </a:r>
          </a:p>
          <a:p>
            <a:endParaRPr lang="en-US" sz="1600" dirty="0"/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01CDFDF7-5F60-40D1-A1F4-D7E0DF72AAC4}"/>
              </a:ext>
            </a:extLst>
          </p:cNvPr>
          <p:cNvSpPr txBox="1"/>
          <p:nvPr/>
        </p:nvSpPr>
        <p:spPr>
          <a:xfrm>
            <a:off x="4843070" y="4029268"/>
            <a:ext cx="6244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Redirect</a:t>
            </a:r>
            <a:br>
              <a:rPr lang="en-US" sz="1600" dirty="0"/>
            </a:br>
            <a:r>
              <a:rPr lang="it-IT" sz="1600" dirty="0"/>
              <a:t>/GetImagesOfAlbum?albumId=</a:t>
            </a:r>
            <a:r>
              <a:rPr lang="it-IT" sz="1600" b="1" dirty="0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&amp;nextImages=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&amp;previousImages=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</a:p>
          <a:p>
            <a:pPr algn="l"/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AEF10-BE13-47DF-A197-E55C9FB9AF3C}"/>
              </a:ext>
            </a:extLst>
          </p:cNvPr>
          <p:cNvSpPr txBox="1"/>
          <p:nvPr/>
        </p:nvSpPr>
        <p:spPr>
          <a:xfrm>
            <a:off x="1366963" y="3086768"/>
            <a:ext cx="3097056" cy="107721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La servlet aggiorna i valori di next e previous: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/>
              <a:t> = next -1 ;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r>
              <a:rPr lang="en-US" sz="1600" dirty="0"/>
              <a:t> = previous + 1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  <a:endParaRPr lang="it-IT" sz="1600" dirty="0"/>
          </a:p>
        </p:txBody>
      </p:sp>
      <p:cxnSp>
        <p:nvCxnSpPr>
          <p:cNvPr id="16" name="Google Shape;295;p37">
            <a:extLst>
              <a:ext uri="{FF2B5EF4-FFF2-40B4-BE49-F238E27FC236}">
                <a16:creationId xmlns:a16="http://schemas.microsoft.com/office/drawing/2014/main" id="{AB5DD018-7A5A-4C04-9402-E1FBE383A61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534906" y="1568771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" name="Google Shape;296;p37">
            <a:extLst>
              <a:ext uri="{FF2B5EF4-FFF2-40B4-BE49-F238E27FC236}">
                <a16:creationId xmlns:a16="http://schemas.microsoft.com/office/drawing/2014/main" id="{03DC6473-368B-4377-B8C1-23649FA6FE78}"/>
              </a:ext>
            </a:extLst>
          </p:cNvPr>
          <p:cNvSpPr/>
          <p:nvPr/>
        </p:nvSpPr>
        <p:spPr>
          <a:xfrm>
            <a:off x="10368939" y="303702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2;p37">
            <a:extLst>
              <a:ext uri="{FF2B5EF4-FFF2-40B4-BE49-F238E27FC236}">
                <a16:creationId xmlns:a16="http://schemas.microsoft.com/office/drawing/2014/main" id="{E82D9BEF-65B1-4E74-9EA7-874599A4012A}"/>
              </a:ext>
            </a:extLst>
          </p:cNvPr>
          <p:cNvSpPr/>
          <p:nvPr/>
        </p:nvSpPr>
        <p:spPr>
          <a:xfrm>
            <a:off x="9552091" y="1067061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95;p37">
            <a:extLst>
              <a:ext uri="{FF2B5EF4-FFF2-40B4-BE49-F238E27FC236}">
                <a16:creationId xmlns:a16="http://schemas.microsoft.com/office/drawing/2014/main" id="{AD6E8410-BA5D-4C69-A167-0D99FE1DC3B5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596565" y="1583046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2" name="Google Shape;296;p37">
            <a:extLst>
              <a:ext uri="{FF2B5EF4-FFF2-40B4-BE49-F238E27FC236}">
                <a16:creationId xmlns:a16="http://schemas.microsoft.com/office/drawing/2014/main" id="{3C3021F4-21C4-46F4-91AE-A628168E65DE}"/>
              </a:ext>
            </a:extLst>
          </p:cNvPr>
          <p:cNvSpPr/>
          <p:nvPr/>
        </p:nvSpPr>
        <p:spPr>
          <a:xfrm>
            <a:off x="4429175" y="2631494"/>
            <a:ext cx="330200" cy="17930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02;p37">
            <a:extLst>
              <a:ext uri="{FF2B5EF4-FFF2-40B4-BE49-F238E27FC236}">
                <a16:creationId xmlns:a16="http://schemas.microsoft.com/office/drawing/2014/main" id="{412BA8E3-5875-42E9-B45F-C1010C82CE46}"/>
              </a:ext>
            </a:extLst>
          </p:cNvPr>
          <p:cNvSpPr/>
          <p:nvPr/>
        </p:nvSpPr>
        <p:spPr>
          <a:xfrm>
            <a:off x="3776434" y="1067061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NextImages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75;p37">
            <a:extLst>
              <a:ext uri="{FF2B5EF4-FFF2-40B4-BE49-F238E27FC236}">
                <a16:creationId xmlns:a16="http://schemas.microsoft.com/office/drawing/2014/main" id="{63AF090E-C67E-4F1F-B110-9329BEE9580B}"/>
              </a:ext>
            </a:extLst>
          </p:cNvPr>
          <p:cNvCxnSpPr/>
          <p:nvPr/>
        </p:nvCxnSpPr>
        <p:spPr>
          <a:xfrm>
            <a:off x="3645376" y="284759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" name="Google Shape;275;p37">
            <a:extLst>
              <a:ext uri="{FF2B5EF4-FFF2-40B4-BE49-F238E27FC236}">
                <a16:creationId xmlns:a16="http://schemas.microsoft.com/office/drawing/2014/main" id="{1E93F840-D025-4490-9AF5-1C5B5EEFADBF}"/>
              </a:ext>
            </a:extLst>
          </p:cNvPr>
          <p:cNvCxnSpPr>
            <a:cxnSpLocks/>
          </p:cNvCxnSpPr>
          <p:nvPr/>
        </p:nvCxnSpPr>
        <p:spPr>
          <a:xfrm>
            <a:off x="4759375" y="3969864"/>
            <a:ext cx="56095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15" name="Group 61">
            <a:extLst>
              <a:ext uri="{FF2B5EF4-FFF2-40B4-BE49-F238E27FC236}">
                <a16:creationId xmlns:a16="http://schemas.microsoft.com/office/drawing/2014/main" id="{4111AAA8-0068-472B-A761-21676072250B}"/>
              </a:ext>
            </a:extLst>
          </p:cNvPr>
          <p:cNvGrpSpPr/>
          <p:nvPr/>
        </p:nvGrpSpPr>
        <p:grpSpPr>
          <a:xfrm>
            <a:off x="3645376" y="3448089"/>
            <a:ext cx="779625" cy="272090"/>
            <a:chOff x="614149" y="4401223"/>
            <a:chExt cx="484693" cy="507248"/>
          </a:xfrm>
        </p:grpSpPr>
        <p:cxnSp>
          <p:nvCxnSpPr>
            <p:cNvPr id="19" name="Straight Connector 51">
              <a:extLst>
                <a:ext uri="{FF2B5EF4-FFF2-40B4-BE49-F238E27FC236}">
                  <a16:creationId xmlns:a16="http://schemas.microsoft.com/office/drawing/2014/main" id="{A9381CDA-10C8-42FF-91C1-0B10F0035AE5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6">
              <a:extLst>
                <a:ext uri="{FF2B5EF4-FFF2-40B4-BE49-F238E27FC236}">
                  <a16:creationId xmlns:a16="http://schemas.microsoft.com/office/drawing/2014/main" id="{9DFEA023-6C64-44CA-9688-3B327A0607E0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60">
              <a:extLst>
                <a:ext uri="{FF2B5EF4-FFF2-40B4-BE49-F238E27FC236}">
                  <a16:creationId xmlns:a16="http://schemas.microsoft.com/office/drawing/2014/main" id="{6A44A58E-AF2B-4FEB-B1C9-DB88DB5CE37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6">
            <a:extLst>
              <a:ext uri="{FF2B5EF4-FFF2-40B4-BE49-F238E27FC236}">
                <a16:creationId xmlns:a16="http://schemas.microsoft.com/office/drawing/2014/main" id="{1BCB5AF2-55B5-446B-9465-870A7DC18D32}"/>
              </a:ext>
            </a:extLst>
          </p:cNvPr>
          <p:cNvSpPr txBox="1"/>
          <p:nvPr/>
        </p:nvSpPr>
        <p:spPr>
          <a:xfrm>
            <a:off x="125702" y="985506"/>
            <a:ext cx="3097051" cy="147732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POST:</a:t>
            </a:r>
          </a:p>
          <a:p>
            <a:r>
              <a:rPr lang="en-US" sz="1400" dirty="0"/>
              <a:t>AlbumId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</a:p>
          <a:p>
            <a:r>
              <a:rPr lang="it-IT" sz="1400" dirty="0"/>
              <a:t>nextImages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it-IT" sz="1400" b="1" dirty="0">
                <a:solidFill>
                  <a:srgbClr val="FF0000"/>
                </a:solidFill>
              </a:rPr>
              <a:t>urlNextImages</a:t>
            </a:r>
            <a:endParaRPr lang="en-US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400" dirty="0"/>
              <a:t>previousImages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it-IT" sz="1400" b="1" dirty="0">
                <a:solidFill>
                  <a:srgbClr val="FF0000"/>
                </a:solidFill>
              </a:rPr>
              <a:t>urlPreviousImages</a:t>
            </a:r>
            <a:endParaRPr lang="en-US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1600" dirty="0"/>
          </a:p>
          <a:p>
            <a:r>
              <a:rPr lang="en-US" sz="1600" dirty="0"/>
              <a:t>From: imageList.html</a:t>
            </a:r>
          </a:p>
        </p:txBody>
      </p:sp>
    </p:spTree>
    <p:extLst>
      <p:ext uri="{BB962C8B-B14F-4D97-AF65-F5344CB8AC3E}">
        <p14:creationId xmlns:p14="http://schemas.microsoft.com/office/powerpoint/2010/main" val="837035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26" y="23019"/>
            <a:ext cx="10515600" cy="748088"/>
          </a:xfrm>
        </p:spPr>
        <p:txBody>
          <a:bodyPr/>
          <a:lstStyle/>
          <a:p>
            <a:r>
              <a:rPr lang="en-US" dirty="0"/>
              <a:t>Event: click previous button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7A1BE2-CD13-411D-8C7F-5D4FA189F8D8}"/>
              </a:ext>
            </a:extLst>
          </p:cNvPr>
          <p:cNvSpPr txBox="1"/>
          <p:nvPr/>
        </p:nvSpPr>
        <p:spPr>
          <a:xfrm>
            <a:off x="1576734" y="3112060"/>
            <a:ext cx="2993488" cy="107721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La servlet aggiorna i valori di next e previous: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/>
              <a:t> = next + 1 ;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r>
              <a:rPr lang="en-US" sz="1600" dirty="0"/>
              <a:t> = previous -1;</a:t>
            </a:r>
            <a:endParaRPr lang="it-IT" sz="1600" dirty="0"/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3727EE5D-C145-43D1-AD29-09427FFEEE32}"/>
              </a:ext>
            </a:extLst>
          </p:cNvPr>
          <p:cNvSpPr txBox="1"/>
          <p:nvPr/>
        </p:nvSpPr>
        <p:spPr>
          <a:xfrm>
            <a:off x="4861495" y="4029493"/>
            <a:ext cx="6244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</a:t>
            </a:r>
            <a:br>
              <a:rPr lang="en-US" sz="1600" dirty="0"/>
            </a:br>
            <a:r>
              <a:rPr lang="it-IT" sz="1600" dirty="0"/>
              <a:t>/GetImagesOfAlbum?albumId=</a:t>
            </a:r>
            <a:r>
              <a:rPr lang="it-IT" sz="1600" b="1" dirty="0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&amp;nextImages=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&amp;previousImages=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</a:p>
          <a:p>
            <a:pPr algn="l"/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Google Shape;295;p37">
            <a:extLst>
              <a:ext uri="{FF2B5EF4-FFF2-40B4-BE49-F238E27FC236}">
                <a16:creationId xmlns:a16="http://schemas.microsoft.com/office/drawing/2014/main" id="{F50154F9-BF40-44D0-A172-339A195BC19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592660" y="1568771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" name="Google Shape;296;p37">
            <a:extLst>
              <a:ext uri="{FF2B5EF4-FFF2-40B4-BE49-F238E27FC236}">
                <a16:creationId xmlns:a16="http://schemas.microsoft.com/office/drawing/2014/main" id="{41DF38BB-038F-417E-A98E-E5BBCD919BCF}"/>
              </a:ext>
            </a:extLst>
          </p:cNvPr>
          <p:cNvSpPr/>
          <p:nvPr/>
        </p:nvSpPr>
        <p:spPr>
          <a:xfrm>
            <a:off x="10426693" y="303702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2;p37">
            <a:extLst>
              <a:ext uri="{FF2B5EF4-FFF2-40B4-BE49-F238E27FC236}">
                <a16:creationId xmlns:a16="http://schemas.microsoft.com/office/drawing/2014/main" id="{808BD294-12DE-4B40-AD06-1B5960A354A2}"/>
              </a:ext>
            </a:extLst>
          </p:cNvPr>
          <p:cNvSpPr/>
          <p:nvPr/>
        </p:nvSpPr>
        <p:spPr>
          <a:xfrm>
            <a:off x="9609845" y="1067061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95;p37">
            <a:extLst>
              <a:ext uri="{FF2B5EF4-FFF2-40B4-BE49-F238E27FC236}">
                <a16:creationId xmlns:a16="http://schemas.microsoft.com/office/drawing/2014/main" id="{A4578DC4-45F6-4048-9ED0-B389FFE3BF1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654319" y="1583046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95A7D95D-8679-4B25-B175-623B2511D46E}"/>
              </a:ext>
            </a:extLst>
          </p:cNvPr>
          <p:cNvSpPr/>
          <p:nvPr/>
        </p:nvSpPr>
        <p:spPr>
          <a:xfrm>
            <a:off x="4486929" y="2631493"/>
            <a:ext cx="330200" cy="1911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02;p37">
            <a:extLst>
              <a:ext uri="{FF2B5EF4-FFF2-40B4-BE49-F238E27FC236}">
                <a16:creationId xmlns:a16="http://schemas.microsoft.com/office/drawing/2014/main" id="{6B29E9C5-A5E3-432A-A994-ADC9F28B3109}"/>
              </a:ext>
            </a:extLst>
          </p:cNvPr>
          <p:cNvSpPr/>
          <p:nvPr/>
        </p:nvSpPr>
        <p:spPr>
          <a:xfrm>
            <a:off x="3834188" y="1067061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PreviousImages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75;p37">
            <a:extLst>
              <a:ext uri="{FF2B5EF4-FFF2-40B4-BE49-F238E27FC236}">
                <a16:creationId xmlns:a16="http://schemas.microsoft.com/office/drawing/2014/main" id="{9598AF18-6845-4927-A1CD-449E81E45594}"/>
              </a:ext>
            </a:extLst>
          </p:cNvPr>
          <p:cNvCxnSpPr/>
          <p:nvPr/>
        </p:nvCxnSpPr>
        <p:spPr>
          <a:xfrm>
            <a:off x="3703130" y="284759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" name="Google Shape;275;p37">
            <a:extLst>
              <a:ext uri="{FF2B5EF4-FFF2-40B4-BE49-F238E27FC236}">
                <a16:creationId xmlns:a16="http://schemas.microsoft.com/office/drawing/2014/main" id="{B8E1FF36-E742-4AA2-8D28-06670CF7C4B9}"/>
              </a:ext>
            </a:extLst>
          </p:cNvPr>
          <p:cNvCxnSpPr>
            <a:cxnSpLocks/>
          </p:cNvCxnSpPr>
          <p:nvPr/>
        </p:nvCxnSpPr>
        <p:spPr>
          <a:xfrm>
            <a:off x="4817129" y="3969864"/>
            <a:ext cx="56095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" name="TextBox 10">
            <a:extLst>
              <a:ext uri="{FF2B5EF4-FFF2-40B4-BE49-F238E27FC236}">
                <a16:creationId xmlns:a16="http://schemas.microsoft.com/office/drawing/2014/main" id="{D704DA46-313C-4574-9CA9-6EF516BD5C6F}"/>
              </a:ext>
            </a:extLst>
          </p:cNvPr>
          <p:cNvSpPr txBox="1"/>
          <p:nvPr/>
        </p:nvSpPr>
        <p:spPr>
          <a:xfrm>
            <a:off x="3601256" y="2493547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A576131-01C5-4F5B-8953-096BE04A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188" y="3402820"/>
            <a:ext cx="778284" cy="420660"/>
          </a:xfrm>
          <a:prstGeom prst="rect">
            <a:avLst/>
          </a:prstGeom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401651D5-87E6-4228-80AB-E97DDC3223D7}"/>
              </a:ext>
            </a:extLst>
          </p:cNvPr>
          <p:cNvSpPr txBox="1"/>
          <p:nvPr/>
        </p:nvSpPr>
        <p:spPr>
          <a:xfrm>
            <a:off x="102468" y="1035865"/>
            <a:ext cx="3097051" cy="147732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POST:</a:t>
            </a:r>
          </a:p>
          <a:p>
            <a:r>
              <a:rPr lang="en-US" sz="1400" dirty="0"/>
              <a:t>AlbumId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</a:p>
          <a:p>
            <a:r>
              <a:rPr lang="it-IT" sz="1400" dirty="0"/>
              <a:t>nextImages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it-IT" sz="1400" b="1" dirty="0">
                <a:solidFill>
                  <a:srgbClr val="FF0000"/>
                </a:solidFill>
              </a:rPr>
              <a:t>urlNextImages</a:t>
            </a:r>
            <a:endParaRPr lang="en-US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400" dirty="0"/>
              <a:t>previousImages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it-IT" sz="1400" b="1" dirty="0">
                <a:solidFill>
                  <a:srgbClr val="FF0000"/>
                </a:solidFill>
              </a:rPr>
              <a:t>urlPreviousImages</a:t>
            </a:r>
            <a:endParaRPr lang="en-US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1600" dirty="0"/>
          </a:p>
          <a:p>
            <a:r>
              <a:rPr lang="en-US" sz="1600" dirty="0"/>
              <a:t>From: imageList.html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2407109-9ACB-4687-A853-B31E3FA64B2D}"/>
              </a:ext>
            </a:extLst>
          </p:cNvPr>
          <p:cNvSpPr txBox="1"/>
          <p:nvPr/>
        </p:nvSpPr>
        <p:spPr>
          <a:xfrm>
            <a:off x="98626" y="619509"/>
            <a:ext cx="227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POST/</a:t>
            </a:r>
            <a:r>
              <a:rPr lang="en-US" dirty="0"/>
              <a:t>PreviousImages</a:t>
            </a:r>
          </a:p>
        </p:txBody>
      </p:sp>
    </p:spTree>
    <p:extLst>
      <p:ext uri="{BB962C8B-B14F-4D97-AF65-F5344CB8AC3E}">
        <p14:creationId xmlns:p14="http://schemas.microsoft.com/office/powerpoint/2010/main" val="2426106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45" y="-10909"/>
            <a:ext cx="10515600" cy="667622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Creation of Comment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4935" y="2014486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58868" y="3055280"/>
            <a:ext cx="4135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CreateMessage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comment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imgId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CC0099"/>
                </a:solidFill>
                <a:sym typeface="Wingdings" panose="05000000000000000000" pitchFamily="2" charset="2"/>
              </a:rPr>
              <a:t>user.getId()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38363" y="4317176"/>
            <a:ext cx="6691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Redirect</a:t>
            </a:r>
            <a:br>
              <a:rPr lang="en-US" sz="1600" dirty="0"/>
            </a:br>
            <a:r>
              <a:rPr lang="en-US" sz="1600" dirty="0"/>
              <a:t>/</a:t>
            </a:r>
            <a:r>
              <a:rPr lang="it-IT" sz="1600" dirty="0"/>
              <a:t>GetImagesOfAlbum?albumId=" + </a:t>
            </a:r>
            <a:r>
              <a:rPr lang="it-IT" sz="1600" b="1" dirty="0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+ "&amp;imageId=" + </a:t>
            </a:r>
            <a:r>
              <a:rPr lang="it-IT" sz="1600" b="1" dirty="0">
                <a:solidFill>
                  <a:srgbClr val="FF0000"/>
                </a:solidFill>
              </a:rPr>
              <a:t>imgId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+ </a:t>
            </a:r>
          </a:p>
          <a:p>
            <a:pPr algn="l"/>
            <a:r>
              <a:rPr lang="it-IT" sz="1600" dirty="0"/>
              <a:t>"&amp;nextImages=" +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+ "&amp;previousImages=" + 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447" y="2742627"/>
            <a:ext cx="3005541" cy="13849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POST:</a:t>
            </a:r>
          </a:p>
          <a:p>
            <a:r>
              <a:rPr lang="en-US" sz="1400" dirty="0"/>
              <a:t>Comment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comment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dirty="0"/>
              <a:t>ImageId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imgId</a:t>
            </a:r>
          </a:p>
          <a:p>
            <a:r>
              <a:rPr lang="en-US" sz="1400" dirty="0"/>
              <a:t>AlbumId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</a:p>
          <a:p>
            <a:r>
              <a:rPr lang="it-IT" sz="1400" dirty="0"/>
              <a:t>nextImages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1400" b="1" dirty="0">
                <a:solidFill>
                  <a:srgbClr val="FF0000"/>
                </a:solidFill>
              </a:rPr>
              <a:t>urlNextImages</a:t>
            </a:r>
            <a:endParaRPr lang="en-US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400" dirty="0"/>
              <a:t>previousImages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1400" b="1" dirty="0">
                <a:solidFill>
                  <a:srgbClr val="FF0000"/>
                </a:solidFill>
              </a:rPr>
              <a:t>urlPreviousImages</a:t>
            </a: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3D84A441-8482-419E-AEE6-BAB48C81B1E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676555" y="1622562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C2F56540-58FE-4657-A5E6-A704E87985F7}"/>
              </a:ext>
            </a:extLst>
          </p:cNvPr>
          <p:cNvSpPr/>
          <p:nvPr/>
        </p:nvSpPr>
        <p:spPr>
          <a:xfrm>
            <a:off x="10511455" y="3300767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02;p37">
            <a:extLst>
              <a:ext uri="{FF2B5EF4-FFF2-40B4-BE49-F238E27FC236}">
                <a16:creationId xmlns:a16="http://schemas.microsoft.com/office/drawing/2014/main" id="{9114C1F6-0F78-4773-A25C-08741B68EA8B}"/>
              </a:ext>
            </a:extLst>
          </p:cNvPr>
          <p:cNvSpPr/>
          <p:nvPr/>
        </p:nvSpPr>
        <p:spPr>
          <a:xfrm>
            <a:off x="9693740" y="1120852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95;p37">
            <a:extLst>
              <a:ext uri="{FF2B5EF4-FFF2-40B4-BE49-F238E27FC236}">
                <a16:creationId xmlns:a16="http://schemas.microsoft.com/office/drawing/2014/main" id="{B638D1F1-62D5-4718-AF67-4A7A39169B29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219518" y="1622562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" name="Google Shape;296;p37">
            <a:extLst>
              <a:ext uri="{FF2B5EF4-FFF2-40B4-BE49-F238E27FC236}">
                <a16:creationId xmlns:a16="http://schemas.microsoft.com/office/drawing/2014/main" id="{A0CE8DE4-D9AD-4254-B9F6-AA2505352778}"/>
              </a:ext>
            </a:extLst>
          </p:cNvPr>
          <p:cNvSpPr/>
          <p:nvPr/>
        </p:nvSpPr>
        <p:spPr>
          <a:xfrm>
            <a:off x="8059727" y="2513701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02;p37">
            <a:extLst>
              <a:ext uri="{FF2B5EF4-FFF2-40B4-BE49-F238E27FC236}">
                <a16:creationId xmlns:a16="http://schemas.microsoft.com/office/drawing/2014/main" id="{90AEC480-2077-4699-9819-EF9018BE70DB}"/>
              </a:ext>
            </a:extLst>
          </p:cNvPr>
          <p:cNvSpPr/>
          <p:nvPr/>
        </p:nvSpPr>
        <p:spPr>
          <a:xfrm>
            <a:off x="7236703" y="1120852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5;p37">
            <a:extLst>
              <a:ext uri="{FF2B5EF4-FFF2-40B4-BE49-F238E27FC236}">
                <a16:creationId xmlns:a16="http://schemas.microsoft.com/office/drawing/2014/main" id="{C9F1EB8A-BD6C-4DC8-8420-0E3C0740F86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878415" y="1622562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296;p37">
            <a:extLst>
              <a:ext uri="{FF2B5EF4-FFF2-40B4-BE49-F238E27FC236}">
                <a16:creationId xmlns:a16="http://schemas.microsoft.com/office/drawing/2014/main" id="{CA85BDA4-AD56-46FA-95B8-35A8DD1B668D}"/>
              </a:ext>
            </a:extLst>
          </p:cNvPr>
          <p:cNvSpPr/>
          <p:nvPr/>
        </p:nvSpPr>
        <p:spPr>
          <a:xfrm>
            <a:off x="3711785" y="2124503"/>
            <a:ext cx="330200" cy="24949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02;p37">
            <a:extLst>
              <a:ext uri="{FF2B5EF4-FFF2-40B4-BE49-F238E27FC236}">
                <a16:creationId xmlns:a16="http://schemas.microsoft.com/office/drawing/2014/main" id="{B643DF7E-2F3E-4365-ADB7-1CF7F11BAB64}"/>
              </a:ext>
            </a:extLst>
          </p:cNvPr>
          <p:cNvSpPr/>
          <p:nvPr/>
        </p:nvSpPr>
        <p:spPr>
          <a:xfrm>
            <a:off x="2895600" y="1120852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CreateComment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75;p37">
            <a:extLst>
              <a:ext uri="{FF2B5EF4-FFF2-40B4-BE49-F238E27FC236}">
                <a16:creationId xmlns:a16="http://schemas.microsoft.com/office/drawing/2014/main" id="{889D752D-A44C-4F16-B180-7E4E0F089968}"/>
              </a:ext>
            </a:extLst>
          </p:cNvPr>
          <p:cNvCxnSpPr/>
          <p:nvPr/>
        </p:nvCxnSpPr>
        <p:spPr>
          <a:xfrm>
            <a:off x="2927986" y="2383818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611BA066-9230-4900-8E16-7B9EAB9AF767}"/>
              </a:ext>
            </a:extLst>
          </p:cNvPr>
          <p:cNvCxnSpPr>
            <a:cxnSpLocks/>
          </p:cNvCxnSpPr>
          <p:nvPr/>
        </p:nvCxnSpPr>
        <p:spPr>
          <a:xfrm>
            <a:off x="4038207" y="4317176"/>
            <a:ext cx="6473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" name="Google Shape;275;p37">
            <a:extLst>
              <a:ext uri="{FF2B5EF4-FFF2-40B4-BE49-F238E27FC236}">
                <a16:creationId xmlns:a16="http://schemas.microsoft.com/office/drawing/2014/main" id="{B1E69233-D40E-421F-86D6-F5ADA696CF1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041985" y="3371961"/>
            <a:ext cx="4017742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" name="Google Shape;295;p37">
            <a:extLst>
              <a:ext uri="{FF2B5EF4-FFF2-40B4-BE49-F238E27FC236}">
                <a16:creationId xmlns:a16="http://schemas.microsoft.com/office/drawing/2014/main" id="{CB9BB18C-9DA4-437D-B378-FA46A6D3ACC9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056923" y="1622562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8" name="Google Shape;296;p37">
            <a:extLst>
              <a:ext uri="{FF2B5EF4-FFF2-40B4-BE49-F238E27FC236}">
                <a16:creationId xmlns:a16="http://schemas.microsoft.com/office/drawing/2014/main" id="{AAD38B1D-09DE-4E2B-906B-DA279F634170}"/>
              </a:ext>
            </a:extLst>
          </p:cNvPr>
          <p:cNvSpPr/>
          <p:nvPr/>
        </p:nvSpPr>
        <p:spPr>
          <a:xfrm>
            <a:off x="5889176" y="2124271"/>
            <a:ext cx="330200" cy="98520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302;p37">
            <a:extLst>
              <a:ext uri="{FF2B5EF4-FFF2-40B4-BE49-F238E27FC236}">
                <a16:creationId xmlns:a16="http://schemas.microsoft.com/office/drawing/2014/main" id="{488C495C-1301-487C-8956-1259CB400305}"/>
              </a:ext>
            </a:extLst>
          </p:cNvPr>
          <p:cNvSpPr/>
          <p:nvPr/>
        </p:nvSpPr>
        <p:spPr>
          <a:xfrm>
            <a:off x="5074108" y="1120852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275;p37">
            <a:extLst>
              <a:ext uri="{FF2B5EF4-FFF2-40B4-BE49-F238E27FC236}">
                <a16:creationId xmlns:a16="http://schemas.microsoft.com/office/drawing/2014/main" id="{20F71749-4EB9-483D-B4A6-47DD6B282547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038207" y="2616876"/>
            <a:ext cx="18509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ECC38B5-A7B8-4FAC-9B28-69D5C2666B50}"/>
              </a:ext>
            </a:extLst>
          </p:cNvPr>
          <p:cNvSpPr txBox="1"/>
          <p:nvPr/>
        </p:nvSpPr>
        <p:spPr>
          <a:xfrm>
            <a:off x="4058868" y="2271157"/>
            <a:ext cx="1939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getAttribute(</a:t>
            </a:r>
            <a:r>
              <a:rPr lang="it-IT" sz="1600" dirty="0">
                <a:solidFill>
                  <a:srgbClr val="2A00FF"/>
                </a:solidFill>
              </a:rPr>
              <a:t>"user"</a:t>
            </a:r>
            <a:r>
              <a:rPr lang="it-IT" sz="1600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cxnSp>
        <p:nvCxnSpPr>
          <p:cNvPr id="45" name="Google Shape;317;p38">
            <a:extLst>
              <a:ext uri="{FF2B5EF4-FFF2-40B4-BE49-F238E27FC236}">
                <a16:creationId xmlns:a16="http://schemas.microsoft.com/office/drawing/2014/main" id="{E6EF4CCA-8FFD-418E-BDEF-89EB701368B4}"/>
              </a:ext>
            </a:extLst>
          </p:cNvPr>
          <p:cNvCxnSpPr>
            <a:cxnSpLocks/>
          </p:cNvCxnSpPr>
          <p:nvPr/>
        </p:nvCxnSpPr>
        <p:spPr>
          <a:xfrm flipH="1">
            <a:off x="4053778" y="2916973"/>
            <a:ext cx="1776752" cy="94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6CD9AF4-FCE5-4191-9770-5C78D94995FB}"/>
              </a:ext>
            </a:extLst>
          </p:cNvPr>
          <p:cNvSpPr txBox="1"/>
          <p:nvPr/>
        </p:nvSpPr>
        <p:spPr>
          <a:xfrm>
            <a:off x="4258071" y="2613892"/>
            <a:ext cx="844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  <a:sym typeface="Wingdings" panose="05000000000000000000" pitchFamily="2" charset="2"/>
              </a:rPr>
              <a:t>user</a:t>
            </a:r>
            <a:endParaRPr lang="it-IT" sz="1600" b="1" dirty="0">
              <a:solidFill>
                <a:srgbClr val="CC0099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1D3AECD-245F-4052-B4F6-108D918C6E2A}"/>
              </a:ext>
            </a:extLst>
          </p:cNvPr>
          <p:cNvSpPr txBox="1"/>
          <p:nvPr/>
        </p:nvSpPr>
        <p:spPr>
          <a:xfrm>
            <a:off x="86447" y="517165"/>
            <a:ext cx="3701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POST </a:t>
            </a:r>
            <a:r>
              <a:rPr lang="en-US" dirty="0"/>
              <a:t>/CreateComment</a:t>
            </a:r>
          </a:p>
        </p:txBody>
      </p:sp>
    </p:spTree>
    <p:extLst>
      <p:ext uri="{BB962C8B-B14F-4D97-AF65-F5344CB8AC3E}">
        <p14:creationId xmlns:p14="http://schemas.microsoft.com/office/powerpoint/2010/main" val="22750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1"/>
            <a:ext cx="10515600" cy="66368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Logout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9516" y="50301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/Logout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905391" y="1786612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4111767" y="4520125"/>
            <a:ext cx="3343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 “Index.html”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1D9FA63D-C492-41A4-B1EF-8B7ABDD2FA8A}"/>
              </a:ext>
            </a:extLst>
          </p:cNvPr>
          <p:cNvSpPr txBox="1"/>
          <p:nvPr/>
        </p:nvSpPr>
        <p:spPr>
          <a:xfrm>
            <a:off x="4155941" y="2514753"/>
            <a:ext cx="270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[session   != null ] </a:t>
            </a:r>
            <a:r>
              <a:rPr lang="it-IT" sz="1800" dirty="0"/>
              <a:t>invalidate()</a:t>
            </a:r>
            <a:endParaRPr lang="en-US" sz="1600" dirty="0"/>
          </a:p>
        </p:txBody>
      </p:sp>
      <p:cxnSp>
        <p:nvCxnSpPr>
          <p:cNvPr id="19" name="Google Shape;275;p37">
            <a:extLst>
              <a:ext uri="{FF2B5EF4-FFF2-40B4-BE49-F238E27FC236}">
                <a16:creationId xmlns:a16="http://schemas.microsoft.com/office/drawing/2014/main" id="{1ABE33A5-F432-45CF-B39B-0A69BC84F2BB}"/>
              </a:ext>
            </a:extLst>
          </p:cNvPr>
          <p:cNvCxnSpPr/>
          <p:nvPr/>
        </p:nvCxnSpPr>
        <p:spPr>
          <a:xfrm>
            <a:off x="2985863" y="2185343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" name="Google Shape;295;p37">
            <a:extLst>
              <a:ext uri="{FF2B5EF4-FFF2-40B4-BE49-F238E27FC236}">
                <a16:creationId xmlns:a16="http://schemas.microsoft.com/office/drawing/2014/main" id="{924C9633-36B5-4E49-9B92-7D8587BBD80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159357" y="137624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96;p37">
            <a:extLst>
              <a:ext uri="{FF2B5EF4-FFF2-40B4-BE49-F238E27FC236}">
                <a16:creationId xmlns:a16="http://schemas.microsoft.com/office/drawing/2014/main" id="{340B007A-9AA4-43E5-B226-78CCB9EAC31A}"/>
              </a:ext>
            </a:extLst>
          </p:cNvPr>
          <p:cNvSpPr/>
          <p:nvPr/>
        </p:nvSpPr>
        <p:spPr>
          <a:xfrm>
            <a:off x="8994257" y="428212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02;p37">
            <a:extLst>
              <a:ext uri="{FF2B5EF4-FFF2-40B4-BE49-F238E27FC236}">
                <a16:creationId xmlns:a16="http://schemas.microsoft.com/office/drawing/2014/main" id="{40CBD924-E60E-47F2-80CD-F788D3671F21}"/>
              </a:ext>
            </a:extLst>
          </p:cNvPr>
          <p:cNvSpPr/>
          <p:nvPr/>
        </p:nvSpPr>
        <p:spPr>
          <a:xfrm>
            <a:off x="8176542" y="87453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B024A0B8-873E-42E3-9E31-A5CD5A08CC7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009324" y="1368044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698656AD-CE6B-4061-ABF0-FBC4C91B9D36}"/>
              </a:ext>
            </a:extLst>
          </p:cNvPr>
          <p:cNvSpPr/>
          <p:nvPr/>
        </p:nvSpPr>
        <p:spPr>
          <a:xfrm>
            <a:off x="6844224" y="233258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02;p37">
            <a:extLst>
              <a:ext uri="{FF2B5EF4-FFF2-40B4-BE49-F238E27FC236}">
                <a16:creationId xmlns:a16="http://schemas.microsoft.com/office/drawing/2014/main" id="{13848C9C-5C46-4BC2-95B5-D9A3BBC12760}"/>
              </a:ext>
            </a:extLst>
          </p:cNvPr>
          <p:cNvSpPr/>
          <p:nvPr/>
        </p:nvSpPr>
        <p:spPr>
          <a:xfrm>
            <a:off x="6026509" y="86633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50706B8D-881C-4D4D-9751-15DB9F49D27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968678" y="137624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AC5ED729-930A-4138-855F-C8CE5AD3C1A4}"/>
              </a:ext>
            </a:extLst>
          </p:cNvPr>
          <p:cNvSpPr/>
          <p:nvPr/>
        </p:nvSpPr>
        <p:spPr>
          <a:xfrm>
            <a:off x="3795364" y="1804377"/>
            <a:ext cx="330200" cy="3630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08C08AC7-C0EA-4B0B-A94C-3166CD98E916}"/>
              </a:ext>
            </a:extLst>
          </p:cNvPr>
          <p:cNvSpPr/>
          <p:nvPr/>
        </p:nvSpPr>
        <p:spPr>
          <a:xfrm>
            <a:off x="2985863" y="87453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4551C849-BEF4-4EBF-8652-72FCDB05939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141993" y="2908713"/>
            <a:ext cx="2702231" cy="1581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" name="Google Shape;275;p37">
            <a:extLst>
              <a:ext uri="{FF2B5EF4-FFF2-40B4-BE49-F238E27FC236}">
                <a16:creationId xmlns:a16="http://schemas.microsoft.com/office/drawing/2014/main" id="{3131C1F2-7C06-4259-AB21-636AA4A42AC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141993" y="4858254"/>
            <a:ext cx="48522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3945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F99E171-C27B-43AF-AB8A-220A88F4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9" y="838488"/>
            <a:ext cx="8813868" cy="56363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E77AE0-59C2-49FA-A238-958377C2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12269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latin typeface="+mn-lt"/>
              </a:rPr>
              <a:t>Application requirements analysis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FE0D5D3-127F-4A8D-8901-C4427F02B98E}"/>
              </a:ext>
            </a:extLst>
          </p:cNvPr>
          <p:cNvSpPr txBox="1"/>
          <p:nvPr/>
        </p:nvSpPr>
        <p:spPr>
          <a:xfrm>
            <a:off x="9268720" y="1981488"/>
            <a:ext cx="25233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Pages (views)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rgbClr val="F1B227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35332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2187505" y="97992"/>
            <a:ext cx="8856518" cy="5360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Completamento delle specifiche</a:t>
            </a:r>
            <a:endParaRPr dirty="0"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93518" y="966428"/>
            <a:ext cx="12098482" cy="49251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t" anchorCtr="0">
            <a:noAutofit/>
          </a:bodyPr>
          <a:lstStyle/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2000" dirty="0"/>
              <a:t>La web application è costituita da 3 pagine html: 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SzPts val="2000"/>
              <a:buNone/>
            </a:pPr>
            <a:r>
              <a:rPr lang="es-419" sz="2000" dirty="0"/>
              <a:t>	-Index.html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SzPts val="2000"/>
              <a:buNone/>
            </a:pPr>
            <a:r>
              <a:rPr lang="es-419" sz="2000" dirty="0"/>
              <a:t>	-AlbumList.html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SzPts val="2000"/>
              <a:buNone/>
            </a:pPr>
            <a:r>
              <a:rPr lang="es-419" sz="2000" dirty="0"/>
              <a:t>	-ImageList.html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2000" dirty="0">
                <a:solidFill>
                  <a:srgbClr val="FF0000"/>
                </a:solidFill>
              </a:rPr>
              <a:t>La pagina di Index.html </a:t>
            </a:r>
            <a:r>
              <a:rPr lang="es-419" sz="2000" dirty="0"/>
              <a:t>contiene la form di login, un bottone per visualizzare la form di registrazione e un bottone per accedere come guest alla pagina </a:t>
            </a:r>
            <a:r>
              <a:rPr lang="es-419" sz="2000" dirty="0">
                <a:solidFill>
                  <a:srgbClr val="FF0000"/>
                </a:solidFill>
              </a:rPr>
              <a:t>AlbumList.html</a:t>
            </a:r>
            <a:r>
              <a:rPr lang="es-419" sz="2000" dirty="0"/>
              <a:t>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2000" dirty="0"/>
              <a:t>Sia la pagina </a:t>
            </a:r>
            <a:r>
              <a:rPr lang="es-419" sz="2000" dirty="0">
                <a:solidFill>
                  <a:srgbClr val="FF0000"/>
                </a:solidFill>
              </a:rPr>
              <a:t>AlbumList.html</a:t>
            </a:r>
            <a:r>
              <a:rPr lang="es-419" sz="2000" dirty="0">
                <a:solidFill>
                  <a:srgbClr val="000000"/>
                </a:solidFill>
              </a:rPr>
              <a:t> </a:t>
            </a:r>
            <a:r>
              <a:rPr lang="es-419" sz="2000" dirty="0"/>
              <a:t>che </a:t>
            </a:r>
            <a:r>
              <a:rPr lang="es-419" sz="2000" dirty="0">
                <a:solidFill>
                  <a:srgbClr val="FF0000"/>
                </a:solidFill>
              </a:rPr>
              <a:t>ImageList.html </a:t>
            </a:r>
            <a:r>
              <a:rPr lang="es-419" sz="2000" dirty="0"/>
              <a:t>mostrano in alto a destra il bottone di login se l’utente ha fatto l’accesso come guest oppure il bottone di logout se l’utente ha fatto l’accesso attraverso la form di login.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2000" dirty="0">
                <a:solidFill>
                  <a:srgbClr val="000000"/>
                </a:solidFill>
              </a:rPr>
              <a:t>Il caricamento della pagina </a:t>
            </a:r>
            <a:r>
              <a:rPr lang="es-419" sz="2000" dirty="0">
                <a:solidFill>
                  <a:srgbClr val="FF0000"/>
                </a:solidFill>
              </a:rPr>
              <a:t>AlbumList.html</a:t>
            </a:r>
            <a:r>
              <a:rPr lang="es-419" sz="2000" dirty="0">
                <a:solidFill>
                  <a:srgbClr val="000000"/>
                </a:solidFill>
              </a:rPr>
              <a:t> mostra l’elenco degli album in ordine di data decrescente.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2000" dirty="0">
                <a:solidFill>
                  <a:srgbClr val="000000"/>
                </a:solidFill>
              </a:rPr>
              <a:t>Selezionando un album si apre la pagina </a:t>
            </a:r>
            <a:r>
              <a:rPr lang="es-419" sz="2000" dirty="0">
                <a:solidFill>
                  <a:srgbClr val="FF0000"/>
                </a:solidFill>
              </a:rPr>
              <a:t>ImageList.html </a:t>
            </a:r>
            <a:r>
              <a:rPr lang="es-419" sz="2000" dirty="0">
                <a:solidFill>
                  <a:srgbClr val="000000"/>
                </a:solidFill>
              </a:rPr>
              <a:t>che mostra il primo gruppo di cinque immagini dell’album con i relativi bottoni next e previous. Viene inoltre scelta la prima immagine della lista come immagine a grandezza naturale di default. In alto a sinistra è inoltre presente un bottone che ti riporta alla pagina </a:t>
            </a:r>
            <a:r>
              <a:rPr lang="es-419" sz="2000" dirty="0">
                <a:solidFill>
                  <a:srgbClr val="FF0000"/>
                </a:solidFill>
              </a:rPr>
              <a:t>AlbumList.html.</a:t>
            </a:r>
            <a:endParaRPr sz="2000" dirty="0">
              <a:solidFill>
                <a:srgbClr val="FF0000"/>
              </a:solidFill>
            </a:endParaRP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it-IT" sz="2000" dirty="0">
                <a:solidFill>
                  <a:srgbClr val="000000"/>
                </a:solidFill>
              </a:rPr>
              <a:t>Solo gli utenti loggati possono visualizzare la form per creare un nuovo commento.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it-IT" sz="2000" dirty="0">
                <a:solidFill>
                  <a:srgbClr val="000000"/>
                </a:solidFill>
              </a:rPr>
              <a:t>Gli utenti guest possono solo visualizzare i commenti dell’immagine e un bottone che li reindirizza alla pagina </a:t>
            </a:r>
            <a:r>
              <a:rPr lang="it-IT" sz="2000" dirty="0">
                <a:solidFill>
                  <a:srgbClr val="FF0000"/>
                </a:solidFill>
              </a:rPr>
              <a:t>index.html </a:t>
            </a:r>
            <a:r>
              <a:rPr lang="it-IT" sz="2000" dirty="0">
                <a:solidFill>
                  <a:srgbClr val="000000"/>
                </a:solidFill>
              </a:rPr>
              <a:t>per loggarsi.</a:t>
            </a:r>
            <a:endParaRPr lang="es-419" sz="2000" dirty="0">
              <a:solidFill>
                <a:srgbClr val="000000"/>
              </a:solidFill>
            </a:endParaRP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es-419" sz="2000" dirty="0">
                <a:solidFill>
                  <a:srgbClr val="000000"/>
                </a:solidFill>
              </a:rPr>
              <a:t>A seguito della creazione di un nuovo commento se ne visualizzano i dettagli.</a:t>
            </a: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FEEE08-5069-4C77-A39A-8A351618842B}"/>
              </a:ext>
            </a:extLst>
          </p:cNvPr>
          <p:cNvSpPr txBox="1"/>
          <p:nvPr/>
        </p:nvSpPr>
        <p:spPr>
          <a:xfrm>
            <a:off x="1196656" y="143385"/>
            <a:ext cx="9795638" cy="592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ea typeface="+mj-ea"/>
                <a:cs typeface="+mj-cs"/>
              </a:rPr>
              <a:t>Index.html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11D9229-AEE5-4C18-AA1E-BCA5AFA7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605" y="1426026"/>
            <a:ext cx="5269471" cy="46960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F919F9-9FC6-4286-A49D-F1AC51DDB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24" y="1426026"/>
            <a:ext cx="5351646" cy="3704239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736864A-C1D0-4D1C-A075-D4F79BA48B3B}"/>
              </a:ext>
            </a:extLst>
          </p:cNvPr>
          <p:cNvCxnSpPr/>
          <p:nvPr/>
        </p:nvCxnSpPr>
        <p:spPr>
          <a:xfrm>
            <a:off x="6078324" y="1250738"/>
            <a:ext cx="0" cy="5340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39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9E30EF-F3C6-485B-BE3D-325DB5B87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FEEE08-5069-4C77-A39A-8A351618842B}"/>
              </a:ext>
            </a:extLst>
          </p:cNvPr>
          <p:cNvSpPr txBox="1"/>
          <p:nvPr/>
        </p:nvSpPr>
        <p:spPr>
          <a:xfrm>
            <a:off x="420231" y="1295618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ea typeface="+mj-ea"/>
                <a:cs typeface="+mj-cs"/>
              </a:rPr>
              <a:t>AlbumList.html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solidFill>
                  <a:srgbClr val="7030A0"/>
                </a:solidFill>
                <a:ea typeface="+mj-ea"/>
                <a:cs typeface="+mj-cs"/>
              </a:rPr>
              <a:t>User Guest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28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6A26D40-3038-4372-AD44-D862216E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41" y="47048"/>
            <a:ext cx="7533607" cy="6655826"/>
          </a:xfrm>
          <a:prstGeom prst="rect">
            <a:avLst/>
          </a:prstGeom>
        </p:spPr>
      </p:pic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79E810B8-C7B2-42BF-9227-476628A4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44" y="2090488"/>
            <a:ext cx="2469624" cy="2846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900" b="1" dirty="0">
                <a:latin typeface="+mn-lt"/>
              </a:rPr>
              <a:t>ImageList.html</a:t>
            </a:r>
            <a:br>
              <a:rPr lang="en-US" sz="2900" b="1" dirty="0">
                <a:latin typeface="+mn-lt"/>
              </a:rPr>
            </a:br>
            <a:r>
              <a:rPr lang="en-US" sz="2900" b="1" dirty="0">
                <a:solidFill>
                  <a:srgbClr val="7030A0"/>
                </a:solidFill>
                <a:latin typeface="+mn-lt"/>
              </a:rPr>
              <a:t>User Guest</a:t>
            </a:r>
            <a:br>
              <a:rPr lang="en-US" sz="2900" b="1" dirty="0">
                <a:latin typeface="+mn-lt"/>
              </a:rPr>
            </a:br>
            <a:endParaRPr lang="en-US" sz="29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815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4FC4C6B-F270-4A87-9C91-E255519FA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-49" b="1"/>
          <a:stretch/>
        </p:blipFill>
        <p:spPr>
          <a:xfrm>
            <a:off x="496822" y="391251"/>
            <a:ext cx="6467349" cy="6017078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E7EE6C10-0D9E-4702-89B9-5CF59DC5229D}"/>
              </a:ext>
            </a:extLst>
          </p:cNvPr>
          <p:cNvSpPr txBox="1">
            <a:spLocks/>
          </p:cNvSpPr>
          <p:nvPr/>
        </p:nvSpPr>
        <p:spPr>
          <a:xfrm>
            <a:off x="8427893" y="2971929"/>
            <a:ext cx="2660409" cy="10639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AlbumList.html</a:t>
            </a:r>
            <a:br>
              <a:rPr lang="en-US" sz="2900" b="1" dirty="0">
                <a:latin typeface="+mn-lt"/>
              </a:rPr>
            </a:br>
            <a:r>
              <a:rPr lang="en-US" sz="2900" b="1" dirty="0">
                <a:solidFill>
                  <a:srgbClr val="7030A0"/>
                </a:solidFill>
                <a:latin typeface="+mn-lt"/>
              </a:rPr>
              <a:t>User Logged</a:t>
            </a:r>
          </a:p>
        </p:txBody>
      </p:sp>
    </p:spTree>
    <p:extLst>
      <p:ext uri="{BB962C8B-B14F-4D97-AF65-F5344CB8AC3E}">
        <p14:creationId xmlns:p14="http://schemas.microsoft.com/office/powerpoint/2010/main" val="46906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1AEBED-73C8-4BA7-9CE1-752C5700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893" y="2971929"/>
            <a:ext cx="2660409" cy="1063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b="1" dirty="0">
                <a:latin typeface="+mn-lt"/>
              </a:rPr>
              <a:t>ImageList.html</a:t>
            </a:r>
            <a:br>
              <a:rPr lang="en-US" sz="2900" b="1" dirty="0">
                <a:latin typeface="+mn-lt"/>
              </a:rPr>
            </a:br>
            <a:r>
              <a:rPr lang="en-US" sz="2900" b="1" dirty="0">
                <a:solidFill>
                  <a:srgbClr val="7030A0"/>
                </a:solidFill>
                <a:latin typeface="+mn-lt"/>
              </a:rPr>
              <a:t>User Logged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C0A73A5B-F963-49B7-9E98-852AB9F7C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25" y="81174"/>
            <a:ext cx="6693248" cy="67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81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1514</Words>
  <Application>Microsoft Office PowerPoint</Application>
  <PresentationFormat>Widescreen</PresentationFormat>
  <Paragraphs>352</Paragraphs>
  <Slides>26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Application requirements analysis</vt:lpstr>
      <vt:lpstr>Completamento delle specifiche</vt:lpstr>
      <vt:lpstr>Presentazione standard di PowerPoint</vt:lpstr>
      <vt:lpstr>Presentazione standard di PowerPoint</vt:lpstr>
      <vt:lpstr>ImageList.html User Guest </vt:lpstr>
      <vt:lpstr>Presentazione standard di PowerPoint</vt:lpstr>
      <vt:lpstr>ImageList.html User Logged</vt:lpstr>
      <vt:lpstr>Presentazione standard di PowerPoint</vt:lpstr>
      <vt:lpstr>Presentazione standard di PowerPoint</vt:lpstr>
      <vt:lpstr>Server side: DAO &amp; model objects</vt:lpstr>
      <vt:lpstr>Presentazione standard di PowerPoint</vt:lpstr>
      <vt:lpstr>Intervenuto Filtro: CheckGuest</vt:lpstr>
      <vt:lpstr>Intervenuto Filtro: LoggedUser</vt:lpstr>
      <vt:lpstr>Event: Check Login</vt:lpstr>
      <vt:lpstr>Event: Check Guest</vt:lpstr>
      <vt:lpstr>Event: Open Registration form</vt:lpstr>
      <vt:lpstr>Event: Registration Submit</vt:lpstr>
      <vt:lpstr>Event: access to AlbumList.html</vt:lpstr>
      <vt:lpstr>Event: click Album</vt:lpstr>
      <vt:lpstr>Event: selection of Thumbnail image</vt:lpstr>
      <vt:lpstr>Event: click next button</vt:lpstr>
      <vt:lpstr>Event: click previous button</vt:lpstr>
      <vt:lpstr>Event: Creation of Comment</vt:lpstr>
      <vt:lpstr>Event: 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</dc:creator>
  <cp:lastModifiedBy>Giuseppe</cp:lastModifiedBy>
  <cp:revision>3</cp:revision>
  <dcterms:created xsi:type="dcterms:W3CDTF">2020-09-07T17:08:30Z</dcterms:created>
  <dcterms:modified xsi:type="dcterms:W3CDTF">2020-09-07T17:11:32Z</dcterms:modified>
</cp:coreProperties>
</file>