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84" r:id="rId3"/>
    <p:sldId id="258" r:id="rId4"/>
    <p:sldId id="265" r:id="rId5"/>
    <p:sldId id="282" r:id="rId6"/>
    <p:sldId id="285" r:id="rId7"/>
    <p:sldId id="257" r:id="rId8"/>
    <p:sldId id="25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4660"/>
  </p:normalViewPr>
  <p:slideViewPr>
    <p:cSldViewPr snapToGrid="0">
      <p:cViewPr>
        <p:scale>
          <a:sx n="125" d="100"/>
          <a:sy n="125" d="100"/>
        </p:scale>
        <p:origin x="3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04/09/2020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[text, imageId]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LoginForm</a:t>
            </a:r>
            <a:endParaRPr lang="it-IT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/>
              <a:t>registerEvents():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Registrationform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NewAccountButton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Hide</a:t>
            </a:r>
            <a:r>
              <a:rPr lang="it-IT" sz="1200" dirty="0"/>
              <a:t>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GuestButton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</a:t>
            </a:r>
            <a:r>
              <a:rPr lang="it-IT" sz="1200" dirty="0" err="1"/>
              <a:t>OnePage.Html</a:t>
            </a:r>
            <a:r>
              <a:rPr lang="it-IT" sz="1200" dirty="0"/>
              <a:t>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228600" y="274575"/>
            <a:ext cx="649605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 err="1"/>
              <a:t>setDraggable</a:t>
            </a:r>
            <a:r>
              <a:rPr lang="it-IT" sz="1200" dirty="0"/>
              <a:t>(): gestisce il drag &amp; drop aggiungendo ad ogni riga della tabella degli </a:t>
            </a:r>
            <a:r>
              <a:rPr lang="it-IT" sz="1200" dirty="0" err="1"/>
              <a:t>eventListener</a:t>
            </a:r>
            <a:r>
              <a:rPr lang="it-IT" sz="1200" dirty="0"/>
              <a:t> associati a «</a:t>
            </a:r>
            <a:r>
              <a:rPr lang="it-IT" sz="1200" dirty="0" err="1"/>
              <a:t>dragstart</a:t>
            </a:r>
            <a:r>
              <a:rPr lang="it-IT" sz="1200" dirty="0"/>
              <a:t>» «</a:t>
            </a:r>
            <a:r>
              <a:rPr lang="it-IT" sz="1200" dirty="0" err="1"/>
              <a:t>dragend</a:t>
            </a:r>
            <a:r>
              <a:rPr lang="it-IT" sz="1200" dirty="0"/>
              <a:t>» «</a:t>
            </a:r>
            <a:r>
              <a:rPr lang="it-IT" sz="1200" dirty="0" err="1"/>
              <a:t>dragover</a:t>
            </a:r>
            <a:r>
              <a:rPr lang="it-IT" sz="1200" dirty="0"/>
              <a:t>»</a:t>
            </a:r>
          </a:p>
          <a:p>
            <a:pPr lvl="1"/>
            <a:r>
              <a:rPr lang="it-IT" sz="1400" b="1" dirty="0" err="1"/>
              <a:t>ImageList</a:t>
            </a:r>
            <a:endParaRPr lang="it-IT" sz="1400" b="1" dirty="0"/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</a:t>
            </a:r>
            <a:r>
              <a:rPr lang="it-IT" sz="1200" dirty="0" err="1"/>
              <a:t>ImageList</a:t>
            </a:r>
            <a:r>
              <a:rPr lang="it-IT" sz="1200" dirty="0"/>
              <a:t>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</a:t>
            </a:r>
            <a:r>
              <a:rPr lang="it-IT" sz="1200" dirty="0" err="1"/>
              <a:t>ImageList</a:t>
            </a:r>
            <a:r>
              <a:rPr lang="it-IT" sz="1200" dirty="0"/>
              <a:t> e aggiunge un </a:t>
            </a:r>
            <a:r>
              <a:rPr lang="it-IT" sz="1200" dirty="0" err="1"/>
              <a:t>eventListener</a:t>
            </a:r>
            <a:r>
              <a:rPr lang="it-IT" sz="1200" dirty="0"/>
              <a:t> «</a:t>
            </a:r>
            <a:r>
              <a:rPr lang="en-US" sz="1200" dirty="0" err="1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 err="1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 err="1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dirty="0" err="1"/>
              <a:t>ImageDetails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 associa al componente le funzioni per gestirne gli eventi</a:t>
            </a:r>
          </a:p>
          <a:p>
            <a:pPr marL="1085850" lvl="2" indent="-171450"/>
            <a:r>
              <a:rPr lang="it-IT" sz="1200" dirty="0"/>
              <a:t>show(): richiede al server i  dettagli dell’immagine (picture e commenti)</a:t>
            </a:r>
          </a:p>
          <a:p>
            <a:pPr marL="1085850" lvl="2" indent="-171450"/>
            <a:r>
              <a:rPr lang="it-IT" sz="1200" dirty="0"/>
              <a:t>update(): riceve dati server e aggiorna  dettagli</a:t>
            </a:r>
          </a:p>
          <a:p>
            <a:pPr marL="1085850" lvl="2" indent="-171450"/>
            <a:r>
              <a:rPr lang="it-IT" sz="1200" dirty="0"/>
              <a:t>reset(): imposta le condizioni di iniziali visibilità dei vari sotto-componenti </a:t>
            </a:r>
          </a:p>
          <a:p>
            <a:pPr marL="742950" lvl="1" indent="-285750"/>
            <a:r>
              <a:rPr lang="it-IT" sz="1400" dirty="0" err="1"/>
              <a:t>AlertModal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742950" lvl="1" indent="-285750"/>
            <a:r>
              <a:rPr lang="it-IT" sz="1400" dirty="0" err="1"/>
              <a:t>CloseModalWindow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981372" y="925308"/>
            <a:ext cx="408667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/>
            <a:r>
              <a:rPr lang="it-IT" sz="1400" dirty="0" err="1"/>
              <a:t>CommentForm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742950" lvl="1" indent="-285750"/>
            <a:r>
              <a:rPr lang="it-IT" sz="1400" dirty="0" err="1"/>
              <a:t>LoginButton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742950" lvl="1" indent="-285750"/>
            <a:r>
              <a:rPr lang="it-IT" sz="1400" dirty="0" err="1"/>
              <a:t>LogoutButton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742950" lvl="1" indent="-285750"/>
            <a:r>
              <a:rPr lang="it-IT" sz="1400" dirty="0" err="1"/>
              <a:t>NextButton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1085850" lvl="2" indent="-171450"/>
            <a:endParaRPr lang="it-IT" sz="1200" dirty="0"/>
          </a:p>
          <a:p>
            <a:pPr marL="742950" lvl="1" indent="-285750"/>
            <a:r>
              <a:rPr lang="it-IT" sz="1400" dirty="0" err="1"/>
              <a:t>PreviousButton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1085850" lvl="2" indent="-171450"/>
            <a:endParaRPr lang="it-IT" sz="1200" dirty="0"/>
          </a:p>
          <a:p>
            <a:pPr marL="742950" lvl="1" indent="-285750"/>
            <a:r>
              <a:rPr lang="it-IT" sz="1400" dirty="0" err="1"/>
              <a:t>RedirectToIndex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  <a:p>
            <a:pPr marL="1085850" lvl="2" indent="-171450"/>
            <a:endParaRPr lang="it-IT" sz="1200" dirty="0"/>
          </a:p>
          <a:p>
            <a:pPr marL="742950" lvl="1" indent="-285750"/>
            <a:r>
              <a:rPr lang="it-IT" sz="1400" dirty="0" err="1"/>
              <a:t>SaveOrderButton</a:t>
            </a:r>
            <a:endParaRPr lang="it-IT" sz="1400" dirty="0"/>
          </a:p>
          <a:p>
            <a:pPr marL="1085850" lvl="2" indent="-171450"/>
            <a:r>
              <a:rPr lang="it-IT" sz="1200" dirty="0"/>
              <a:t>registerEvents():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1611"/>
              </p:ext>
            </p:extLst>
          </p:nvPr>
        </p:nvGraphicFramePr>
        <p:xfrm>
          <a:off x="0" y="-31330"/>
          <a:ext cx="12192000" cy="6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7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2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7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dati elenco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la lista di tutte le immagini di quell’album divise in blocchi da 5.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POST(userId,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di ordinamento dell’utente.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next,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commento se l’utente è loggato.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3375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GetAlbumListData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AlbumDetails.update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Drag&amp;Drop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POST(userId,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next,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changeBlockOfImages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finestraModale.update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GetImageInfo(servlet)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finestraModale.update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1331</Words>
  <Application>Microsoft Office PowerPoint</Application>
  <PresentationFormat>Widescreen</PresentationFormat>
  <Paragraphs>295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49</cp:revision>
  <dcterms:created xsi:type="dcterms:W3CDTF">2020-08-19T19:18:44Z</dcterms:created>
  <dcterms:modified xsi:type="dcterms:W3CDTF">2020-09-04T17:18:53Z</dcterms:modified>
</cp:coreProperties>
</file>