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58" r:id="rId3"/>
    <p:sldId id="265" r:id="rId4"/>
    <p:sldId id="283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5A86-D4B2-4CFB-9FC8-FAE097577B1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7005-1E7F-4685-8EDF-81C5D21540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22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F7005-1E7F-4685-8EDF-81C5D21540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27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0C411-EBD2-4DC6-A6D4-6AF84AB0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81E31-021C-43CB-AEB0-F81CC6614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43817C-1BE3-45A9-9152-F84C3884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3A2D84-E8DC-4C7D-B4FB-864E3C4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6CB4-C827-462C-B311-9BB48B0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55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E654F-C393-4047-86EA-A91BCC6A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61DD92-5F27-4FC0-B3BB-E9A2B39A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701768-7BC5-4EC3-B27A-D72F5E9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1BEA0-4C6E-484B-BCFC-8999977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8A849-58A7-46D8-AAAD-BFCAA6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44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C97610-F458-4478-9614-69E26FDF7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542077-506D-4132-8C7C-8A9EB675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767DE-BDDD-447C-9CA1-010B9453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BC5B9B-47CA-497E-A138-6D8E96F5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92C753-D540-448F-A425-5767CA44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04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7D4E9-0751-4C3A-8D23-BA9839BE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B7F48-AC01-4BB6-BACF-9C2DCB1A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4B8B02-120C-46BD-B144-FAA524A4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9A89D-3070-4724-AD9C-1B4C80ED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127AA4-9A21-49A5-A195-DF81118E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0CBAB-666B-4F8A-A20E-1171ACF1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1993C5-A9A8-4410-9A40-76B91DBC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5371AD-66F2-40C2-AF8E-5BD465A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56E4A-1210-4B57-B0F6-5600EBBE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11405C-49A9-4F29-A90E-EDC0067B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0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EBA-F70D-475F-9322-14ECE304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956A0C-3CC7-45C5-8462-CC96CC998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5D67DB-FC27-485E-BE9B-C6DE737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DECB62-FDF5-4015-BFA7-9FECFA9F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7B997A-A68B-4ADA-B140-BCE824C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D40E5-48A8-4302-9054-C44975B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41279-1E92-4348-A2EA-91B7B5C9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EC0037-BF47-4A1B-B7D1-DDDB8BD3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67E784-A6FC-4342-9469-FFDBFC01E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2D7E902-895E-4581-99E3-1F4B8F74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1CD521-E37D-43FF-B40D-83489024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19288A-3839-4C6B-8BB4-EE87C33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EE9F07-BE12-4DDA-8A5E-EDFEEB0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717B38-3C44-4A11-AC26-367560D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07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A5F03D-BF70-474D-ABE5-EF26A93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C83D1C-22FE-4D4E-9A30-EE46E52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27C284-9946-4922-BE8B-2CC4FEB7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82C89A-F491-4626-84BB-69113EE7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5A9FC1B-1153-41B0-9A92-DC7BF933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79909D7-91E3-4E11-9546-C4CABED0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C5AA2-A1AD-4E40-A59B-8803908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1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C6DE1-A339-44DC-89A6-BDCE6C4D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9CFD74-7E12-47D7-A8E3-42028CA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30C81-32F6-4BBF-AE34-8F9EBAB2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4416AB-224F-4F7B-959F-CCE0D29B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0BF7A7-59C5-4BD8-A326-0A38C95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78423-6B02-4129-85E8-3A6F452E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FC93A-70E9-4652-95F4-6DBE5D2D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B20A9-E189-4BE3-8F02-D6AE724A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743382-A576-4CAB-BDA2-371822F51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B56C05-1FF3-409C-BB79-C2CD2D14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217A60-FA0E-4E60-8251-AD85D82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2B5EB-BF37-4BA0-A21F-28924E2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86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520A162-BCFD-4F37-A2E2-3669E024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B06F2C-650E-4317-8D0A-D91685A8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92AD76-FC28-4452-9910-7BFF7496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28F-F736-456D-A3C7-4F5EC37410C2}" type="datetimeFigureOut">
              <a:rPr lang="it-IT" smtClean="0"/>
              <a:t>21/08/2020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9D86E-1729-4786-B67A-861B5047D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1B87FD-487F-42A3-93EF-1D9BF2FD9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BE0F5-530C-49EC-ACF0-EA959FDCF0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3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05EA143-45D7-411E-8A18-04576330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7055"/>
          <a:stretch/>
        </p:blipFill>
        <p:spPr>
          <a:xfrm>
            <a:off x="757533" y="790113"/>
            <a:ext cx="10676933" cy="5779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ABFC90-58D6-4ED6-9A54-AEF1639442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5280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3">
            <a:extLst>
              <a:ext uri="{FF2B5EF4-FFF2-40B4-BE49-F238E27FC236}">
                <a16:creationId xmlns:a16="http://schemas.microsoft.com/office/drawing/2014/main" id="{2BB415FE-9B79-4360-BC74-6FDBED502605}"/>
              </a:ext>
            </a:extLst>
          </p:cNvPr>
          <p:cNvSpPr/>
          <p:nvPr/>
        </p:nvSpPr>
        <p:spPr>
          <a:xfrm>
            <a:off x="1874485" y="1132170"/>
            <a:ext cx="3042325" cy="3885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>
            <a:extLst>
              <a:ext uri="{FF2B5EF4-FFF2-40B4-BE49-F238E27FC236}">
                <a16:creationId xmlns:a16="http://schemas.microsoft.com/office/drawing/2014/main" id="{A893AADB-4114-4BC5-80B5-418526F928D5}"/>
              </a:ext>
            </a:extLst>
          </p:cNvPr>
          <p:cNvSpPr/>
          <p:nvPr/>
        </p:nvSpPr>
        <p:spPr>
          <a:xfrm>
            <a:off x="2030398" y="3424778"/>
            <a:ext cx="1989325" cy="1254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lang="es-41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</a:t>
            </a:r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email]</a:t>
            </a:r>
          </a:p>
          <a:p>
            <a:pPr algn="ctr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>
            <a:extLst>
              <a:ext uri="{FF2B5EF4-FFF2-40B4-BE49-F238E27FC236}">
                <a16:creationId xmlns:a16="http://schemas.microsoft.com/office/drawing/2014/main" id="{10ED9FC0-1FCC-4FF7-8D26-377179E0D151}"/>
              </a:ext>
            </a:extLst>
          </p:cNvPr>
          <p:cNvSpPr/>
          <p:nvPr/>
        </p:nvSpPr>
        <p:spPr>
          <a:xfrm>
            <a:off x="7802393" y="3779687"/>
            <a:ext cx="2730325" cy="172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>
            <a:extLst>
              <a:ext uri="{FF2B5EF4-FFF2-40B4-BE49-F238E27FC236}">
                <a16:creationId xmlns:a16="http://schemas.microsoft.com/office/drawing/2014/main" id="{0F1966A2-65C1-4236-8B07-71E5C2EC0E4D}"/>
              </a:ext>
            </a:extLst>
          </p:cNvPr>
          <p:cNvSpPr/>
          <p:nvPr/>
        </p:nvSpPr>
        <p:spPr>
          <a:xfrm>
            <a:off x="3980723" y="2248370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4;p33">
            <a:extLst>
              <a:ext uri="{FF2B5EF4-FFF2-40B4-BE49-F238E27FC236}">
                <a16:creationId xmlns:a16="http://schemas.microsoft.com/office/drawing/2014/main" id="{321A2FE9-189F-4830-90C7-E3DAD2D3E249}"/>
              </a:ext>
            </a:extLst>
          </p:cNvPr>
          <p:cNvSpPr txBox="1"/>
          <p:nvPr/>
        </p:nvSpPr>
        <p:spPr>
          <a:xfrm>
            <a:off x="3980723" y="25123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205;p33">
            <a:extLst>
              <a:ext uri="{FF2B5EF4-FFF2-40B4-BE49-F238E27FC236}">
                <a16:creationId xmlns:a16="http://schemas.microsoft.com/office/drawing/2014/main" id="{10E4B05B-E7F7-4CE9-979D-DBA6B0B289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16810" y="3053499"/>
            <a:ext cx="1155550" cy="328874"/>
          </a:xfrm>
          <a:prstGeom prst="bentConnector3">
            <a:avLst>
              <a:gd name="adj1" fmla="val -5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207;p33">
            <a:extLst>
              <a:ext uri="{FF2B5EF4-FFF2-40B4-BE49-F238E27FC236}">
                <a16:creationId xmlns:a16="http://schemas.microsoft.com/office/drawing/2014/main" id="{F9DEE668-92B7-4F5D-AB61-7C7F3EDC4FA2}"/>
              </a:ext>
            </a:extLst>
          </p:cNvPr>
          <p:cNvSpPr txBox="1"/>
          <p:nvPr/>
        </p:nvSpPr>
        <p:spPr>
          <a:xfrm>
            <a:off x="4833070" y="3453230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user + pswd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8;p33">
            <a:extLst>
              <a:ext uri="{FF2B5EF4-FFF2-40B4-BE49-F238E27FC236}">
                <a16:creationId xmlns:a16="http://schemas.microsoft.com/office/drawing/2014/main" id="{60EA26DC-7FA0-4349-8110-3920B82D0758}"/>
              </a:ext>
            </a:extLst>
          </p:cNvPr>
          <p:cNvSpPr txBox="1"/>
          <p:nvPr/>
        </p:nvSpPr>
        <p:spPr>
          <a:xfrm>
            <a:off x="5292537" y="1282050"/>
            <a:ext cx="2368925" cy="4104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09;p33">
            <a:extLst>
              <a:ext uri="{FF2B5EF4-FFF2-40B4-BE49-F238E27FC236}">
                <a16:creationId xmlns:a16="http://schemas.microsoft.com/office/drawing/2014/main" id="{FC7A7AA0-C3FF-4820-A314-72F602DCEF65}"/>
              </a:ext>
            </a:extLst>
          </p:cNvPr>
          <p:cNvCxnSpPr/>
          <p:nvPr/>
        </p:nvCxnSpPr>
        <p:spPr>
          <a:xfrm flipH="1">
            <a:off x="4986991" y="1619775"/>
            <a:ext cx="511875" cy="74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202;p33">
            <a:extLst>
              <a:ext uri="{FF2B5EF4-FFF2-40B4-BE49-F238E27FC236}">
                <a16:creationId xmlns:a16="http://schemas.microsoft.com/office/drawing/2014/main" id="{F917C68B-F678-40F7-9563-4BF830F99566}"/>
              </a:ext>
            </a:extLst>
          </p:cNvPr>
          <p:cNvSpPr/>
          <p:nvPr/>
        </p:nvSpPr>
        <p:spPr>
          <a:xfrm>
            <a:off x="5306870" y="2080489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210;p33">
            <a:extLst>
              <a:ext uri="{FF2B5EF4-FFF2-40B4-BE49-F238E27FC236}">
                <a16:creationId xmlns:a16="http://schemas.microsoft.com/office/drawing/2014/main" id="{C5BEFB21-FDA4-497F-9ADB-A41C3302EC06}"/>
              </a:ext>
            </a:extLst>
          </p:cNvPr>
          <p:cNvCxnSpPr>
            <a:cxnSpLocks/>
            <a:stCxn id="7" idx="6"/>
            <a:endCxn id="13" idx="5"/>
          </p:cNvCxnSpPr>
          <p:nvPr/>
        </p:nvCxnSpPr>
        <p:spPr>
          <a:xfrm>
            <a:off x="4292758" y="2392386"/>
            <a:ext cx="1080625" cy="15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" name="Google Shape;211;p33">
            <a:extLst>
              <a:ext uri="{FF2B5EF4-FFF2-40B4-BE49-F238E27FC236}">
                <a16:creationId xmlns:a16="http://schemas.microsoft.com/office/drawing/2014/main" id="{847FAC4A-F19F-4CA9-8A2C-DBC3A407B446}"/>
              </a:ext>
            </a:extLst>
          </p:cNvPr>
          <p:cNvSpPr/>
          <p:nvPr/>
        </p:nvSpPr>
        <p:spPr>
          <a:xfrm>
            <a:off x="6649745" y="2308053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6;p33">
            <a:extLst>
              <a:ext uri="{FF2B5EF4-FFF2-40B4-BE49-F238E27FC236}">
                <a16:creationId xmlns:a16="http://schemas.microsoft.com/office/drawing/2014/main" id="{1530CC92-D573-4B86-84EC-54D0C2A25F26}"/>
              </a:ext>
            </a:extLst>
          </p:cNvPr>
          <p:cNvSpPr/>
          <p:nvPr/>
        </p:nvSpPr>
        <p:spPr>
          <a:xfrm>
            <a:off x="5910514" y="2745354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2;p33">
            <a:extLst>
              <a:ext uri="{FF2B5EF4-FFF2-40B4-BE49-F238E27FC236}">
                <a16:creationId xmlns:a16="http://schemas.microsoft.com/office/drawing/2014/main" id="{3CFE3391-8860-485E-AD6A-7320A0657B83}"/>
              </a:ext>
            </a:extLst>
          </p:cNvPr>
          <p:cNvSpPr txBox="1"/>
          <p:nvPr/>
        </p:nvSpPr>
        <p:spPr>
          <a:xfrm>
            <a:off x="6961780" y="1775560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13;p33">
            <a:extLst>
              <a:ext uri="{FF2B5EF4-FFF2-40B4-BE49-F238E27FC236}">
                <a16:creationId xmlns:a16="http://schemas.microsoft.com/office/drawing/2014/main" id="{ABEBDA30-A3AC-45D7-9046-9B21AA974E5B}"/>
              </a:ext>
            </a:extLst>
          </p:cNvPr>
          <p:cNvCxnSpPr>
            <a:cxnSpLocks/>
          </p:cNvCxnSpPr>
          <p:nvPr/>
        </p:nvCxnSpPr>
        <p:spPr>
          <a:xfrm>
            <a:off x="6700499" y="2435032"/>
            <a:ext cx="2335136" cy="1344655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" name="Google Shape;214;p33">
            <a:extLst>
              <a:ext uri="{FF2B5EF4-FFF2-40B4-BE49-F238E27FC236}">
                <a16:creationId xmlns:a16="http://schemas.microsoft.com/office/drawing/2014/main" id="{DEFE3F8F-4F25-478A-AFAE-DDE5F7303F02}"/>
              </a:ext>
            </a:extLst>
          </p:cNvPr>
          <p:cNvSpPr txBox="1"/>
          <p:nvPr/>
        </p:nvSpPr>
        <p:spPr>
          <a:xfrm>
            <a:off x="9299476" y="3301736"/>
            <a:ext cx="16812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8;p33">
            <a:extLst>
              <a:ext uri="{FF2B5EF4-FFF2-40B4-BE49-F238E27FC236}">
                <a16:creationId xmlns:a16="http://schemas.microsoft.com/office/drawing/2014/main" id="{089E4EEE-0403-48F3-BEF9-0E02EF667DF9}"/>
              </a:ext>
            </a:extLst>
          </p:cNvPr>
          <p:cNvSpPr/>
          <p:nvPr/>
        </p:nvSpPr>
        <p:spPr>
          <a:xfrm>
            <a:off x="2033890" y="1960160"/>
            <a:ext cx="1989325" cy="114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 sz="1200" dirty="0"/>
          </a:p>
          <a:p>
            <a:pPr algn="ctr"/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11;p33">
            <a:extLst>
              <a:ext uri="{FF2B5EF4-FFF2-40B4-BE49-F238E27FC236}">
                <a16:creationId xmlns:a16="http://schemas.microsoft.com/office/drawing/2014/main" id="{44A4567A-6549-482C-A7EA-5C288E144E3E}"/>
              </a:ext>
            </a:extLst>
          </p:cNvPr>
          <p:cNvSpPr/>
          <p:nvPr/>
        </p:nvSpPr>
        <p:spPr>
          <a:xfrm>
            <a:off x="2869042" y="4643687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02;p33">
            <a:extLst>
              <a:ext uri="{FF2B5EF4-FFF2-40B4-BE49-F238E27FC236}">
                <a16:creationId xmlns:a16="http://schemas.microsoft.com/office/drawing/2014/main" id="{CB993D91-9CFC-4B47-8476-B2140276BB12}"/>
              </a:ext>
            </a:extLst>
          </p:cNvPr>
          <p:cNvSpPr/>
          <p:nvPr/>
        </p:nvSpPr>
        <p:spPr>
          <a:xfrm>
            <a:off x="2239222" y="5845492"/>
            <a:ext cx="1482165" cy="65435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0;p33">
            <a:extLst>
              <a:ext uri="{FF2B5EF4-FFF2-40B4-BE49-F238E27FC236}">
                <a16:creationId xmlns:a16="http://schemas.microsoft.com/office/drawing/2014/main" id="{5A43DF7D-4686-4009-9D8B-A46848B3170C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3025060" y="4931719"/>
            <a:ext cx="37039" cy="9137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" name="Google Shape;211;p33">
            <a:extLst>
              <a:ext uri="{FF2B5EF4-FFF2-40B4-BE49-F238E27FC236}">
                <a16:creationId xmlns:a16="http://schemas.microsoft.com/office/drawing/2014/main" id="{A6C36DD8-4360-49CC-A163-6CAA18ED0C90}"/>
              </a:ext>
            </a:extLst>
          </p:cNvPr>
          <p:cNvSpPr/>
          <p:nvPr/>
        </p:nvSpPr>
        <p:spPr>
          <a:xfrm>
            <a:off x="3565369" y="6028655"/>
            <a:ext cx="312035" cy="28803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213;p33">
            <a:extLst>
              <a:ext uri="{FF2B5EF4-FFF2-40B4-BE49-F238E27FC236}">
                <a16:creationId xmlns:a16="http://schemas.microsoft.com/office/drawing/2014/main" id="{3863D240-CCA8-48E3-AFD4-454BB2F4A292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877404" y="5037615"/>
            <a:ext cx="634893" cy="113505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2" name="Google Shape;207;p33">
            <a:extLst>
              <a:ext uri="{FF2B5EF4-FFF2-40B4-BE49-F238E27FC236}">
                <a16:creationId xmlns:a16="http://schemas.microsoft.com/office/drawing/2014/main" id="{948F5468-F18F-412B-8D12-C3754B67DA17}"/>
              </a:ext>
            </a:extLst>
          </p:cNvPr>
          <p:cNvSpPr txBox="1"/>
          <p:nvPr/>
        </p:nvSpPr>
        <p:spPr>
          <a:xfrm>
            <a:off x="4536692" y="5476292"/>
            <a:ext cx="2696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parameters/ status ok.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4;p33">
            <a:extLst>
              <a:ext uri="{FF2B5EF4-FFF2-40B4-BE49-F238E27FC236}">
                <a16:creationId xmlns:a16="http://schemas.microsoft.com/office/drawing/2014/main" id="{FB24A26D-DBF3-4B1C-9FEA-CDE1DD3EF658}"/>
              </a:ext>
            </a:extLst>
          </p:cNvPr>
          <p:cNvSpPr txBox="1"/>
          <p:nvPr/>
        </p:nvSpPr>
        <p:spPr>
          <a:xfrm>
            <a:off x="3181077" y="4644410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380250-1361-4C0B-847C-E7427D9FFDBB}"/>
              </a:ext>
            </a:extLst>
          </p:cNvPr>
          <p:cNvSpPr txBox="1"/>
          <p:nvPr/>
        </p:nvSpPr>
        <p:spPr>
          <a:xfrm>
            <a:off x="1" y="92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21763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0;p34">
            <a:extLst>
              <a:ext uri="{FF2B5EF4-FFF2-40B4-BE49-F238E27FC236}">
                <a16:creationId xmlns:a16="http://schemas.microsoft.com/office/drawing/2014/main" id="{EDC62D8A-A420-4A9C-8203-AD0E9DA67961}"/>
              </a:ext>
            </a:extLst>
          </p:cNvPr>
          <p:cNvSpPr/>
          <p:nvPr/>
        </p:nvSpPr>
        <p:spPr>
          <a:xfrm>
            <a:off x="4050237" y="1274259"/>
            <a:ext cx="7646464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21397" y="1229022"/>
            <a:ext cx="3448550" cy="31214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685632" y="2116852"/>
            <a:ext cx="1715357" cy="137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album]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stCxn id="78" idx="3"/>
            <a:endCxn id="23" idx="0"/>
          </p:cNvCxnSpPr>
          <p:nvPr/>
        </p:nvCxnSpPr>
        <p:spPr>
          <a:xfrm flipH="1">
            <a:off x="1543311" y="1037751"/>
            <a:ext cx="61085" cy="10791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2223134" y="233085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25;p34"/>
          <p:cNvSpPr txBox="1"/>
          <p:nvPr/>
        </p:nvSpPr>
        <p:spPr>
          <a:xfrm>
            <a:off x="2441592" y="249480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867397" y="374138"/>
            <a:ext cx="1639902" cy="663613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albums list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2626739" y="63008"/>
            <a:ext cx="912193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>
            <a:off x="2424347" y="518608"/>
            <a:ext cx="658489" cy="18733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225;p34">
            <a:extLst>
              <a:ext uri="{FF2B5EF4-FFF2-40B4-BE49-F238E27FC236}">
                <a16:creationId xmlns:a16="http://schemas.microsoft.com/office/drawing/2014/main" id="{4BB31D9A-67D3-4661-B0F5-754C18C814AD}"/>
              </a:ext>
            </a:extLst>
          </p:cNvPr>
          <p:cNvSpPr txBox="1"/>
          <p:nvPr/>
        </p:nvSpPr>
        <p:spPr>
          <a:xfrm>
            <a:off x="8782873" y="529646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4;p34">
            <a:extLst>
              <a:ext uri="{FF2B5EF4-FFF2-40B4-BE49-F238E27FC236}">
                <a16:creationId xmlns:a16="http://schemas.microsoft.com/office/drawing/2014/main" id="{0445DFE9-2B7B-4B81-A9AD-D8B95C0913C8}"/>
              </a:ext>
            </a:extLst>
          </p:cNvPr>
          <p:cNvSpPr/>
          <p:nvPr/>
        </p:nvSpPr>
        <p:spPr>
          <a:xfrm>
            <a:off x="9871869" y="4563481"/>
            <a:ext cx="150539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comment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36;p34">
            <a:extLst>
              <a:ext uri="{FF2B5EF4-FFF2-40B4-BE49-F238E27FC236}">
                <a16:creationId xmlns:a16="http://schemas.microsoft.com/office/drawing/2014/main" id="{7AEED036-4ADB-41B7-A531-036EB93C2F19}"/>
              </a:ext>
            </a:extLst>
          </p:cNvPr>
          <p:cNvSpPr txBox="1"/>
          <p:nvPr/>
        </p:nvSpPr>
        <p:spPr>
          <a:xfrm>
            <a:off x="5919179" y="21200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album.id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37;p34">
            <a:extLst>
              <a:ext uri="{FF2B5EF4-FFF2-40B4-BE49-F238E27FC236}">
                <a16:creationId xmlns:a16="http://schemas.microsoft.com/office/drawing/2014/main" id="{5C091FBA-F125-4FF0-835D-DB86B2293AA2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5983382" y="476800"/>
            <a:ext cx="569385" cy="100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234;p34">
            <a:extLst>
              <a:ext uri="{FF2B5EF4-FFF2-40B4-BE49-F238E27FC236}">
                <a16:creationId xmlns:a16="http://schemas.microsoft.com/office/drawing/2014/main" id="{49A08B18-F86E-4088-9574-482A9EBAE3A7}"/>
              </a:ext>
            </a:extLst>
          </p:cNvPr>
          <p:cNvSpPr/>
          <p:nvPr/>
        </p:nvSpPr>
        <p:spPr>
          <a:xfrm>
            <a:off x="5004635" y="577088"/>
            <a:ext cx="1957494" cy="513625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Album Images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Google Shape;238;p34">
            <a:extLst>
              <a:ext uri="{FF2B5EF4-FFF2-40B4-BE49-F238E27FC236}">
                <a16:creationId xmlns:a16="http://schemas.microsoft.com/office/drawing/2014/main" id="{30B7D0E0-4DF4-435D-AB92-6BDC5F3816CE}"/>
              </a:ext>
            </a:extLst>
          </p:cNvPr>
          <p:cNvCxnSpPr>
            <a:cxnSpLocks/>
            <a:stCxn id="63" idx="2"/>
            <a:endCxn id="58" idx="1"/>
          </p:cNvCxnSpPr>
          <p:nvPr/>
        </p:nvCxnSpPr>
        <p:spPr>
          <a:xfrm flipV="1">
            <a:off x="6415405" y="3081303"/>
            <a:ext cx="1405817" cy="76887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0" name="Google Shape;229;p34">
            <a:extLst>
              <a:ext uri="{FF2B5EF4-FFF2-40B4-BE49-F238E27FC236}">
                <a16:creationId xmlns:a16="http://schemas.microsoft.com/office/drawing/2014/main" id="{3D9E5AD9-A767-481F-B458-C9506CB3EB97}"/>
              </a:ext>
            </a:extLst>
          </p:cNvPr>
          <p:cNvSpPr/>
          <p:nvPr/>
        </p:nvSpPr>
        <p:spPr>
          <a:xfrm>
            <a:off x="7817838" y="3658225"/>
            <a:ext cx="1885882" cy="9052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sz="14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comment]</a:t>
            </a:r>
          </a:p>
        </p:txBody>
      </p:sp>
      <p:sp>
        <p:nvSpPr>
          <p:cNvPr id="52" name="Google Shape;229;p34">
            <a:extLst>
              <a:ext uri="{FF2B5EF4-FFF2-40B4-BE49-F238E27FC236}">
                <a16:creationId xmlns:a16="http://schemas.microsoft.com/office/drawing/2014/main" id="{71718F0A-A0FD-4803-B1B6-B953794FF626}"/>
              </a:ext>
            </a:extLst>
          </p:cNvPr>
          <p:cNvSpPr/>
          <p:nvPr/>
        </p:nvSpPr>
        <p:spPr>
          <a:xfrm>
            <a:off x="6896991" y="4760669"/>
            <a:ext cx="1885882" cy="10108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:Form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[text comment, date]</a:t>
            </a:r>
          </a:p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!=NULL</a:t>
            </a:r>
          </a:p>
          <a:p>
            <a:pPr algn="ctr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238;p34">
            <a:extLst>
              <a:ext uri="{FF2B5EF4-FFF2-40B4-BE49-F238E27FC236}">
                <a16:creationId xmlns:a16="http://schemas.microsoft.com/office/drawing/2014/main" id="{FBD6AA19-96D5-4253-AA8B-384DC9ADF7D7}"/>
              </a:ext>
            </a:extLst>
          </p:cNvPr>
          <p:cNvCxnSpPr>
            <a:cxnSpLocks/>
            <a:stCxn id="63" idx="2"/>
            <a:endCxn id="50" idx="1"/>
          </p:cNvCxnSpPr>
          <p:nvPr/>
        </p:nvCxnSpPr>
        <p:spPr>
          <a:xfrm>
            <a:off x="6415405" y="3850175"/>
            <a:ext cx="1402433" cy="26067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5" name="Google Shape;238;p34">
            <a:extLst>
              <a:ext uri="{FF2B5EF4-FFF2-40B4-BE49-F238E27FC236}">
                <a16:creationId xmlns:a16="http://schemas.microsoft.com/office/drawing/2014/main" id="{B7DA74A8-79BF-4AA9-912A-E58FFBE54B7D}"/>
              </a:ext>
            </a:extLst>
          </p:cNvPr>
          <p:cNvCxnSpPr>
            <a:cxnSpLocks/>
            <a:stCxn id="63" idx="4"/>
            <a:endCxn id="52" idx="1"/>
          </p:cNvCxnSpPr>
          <p:nvPr/>
        </p:nvCxnSpPr>
        <p:spPr>
          <a:xfrm rot="16200000" flipH="1">
            <a:off x="5826447" y="4195555"/>
            <a:ext cx="1005429" cy="1135659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7" name="Elbow Connector 20">
            <a:extLst>
              <a:ext uri="{FF2B5EF4-FFF2-40B4-BE49-F238E27FC236}">
                <a16:creationId xmlns:a16="http://schemas.microsoft.com/office/drawing/2014/main" id="{476D874D-EA4B-4265-9CE2-469AE1460C30}"/>
              </a:ext>
            </a:extLst>
          </p:cNvPr>
          <p:cNvCxnSpPr>
            <a:cxnSpLocks/>
            <a:stCxn id="52" idx="3"/>
            <a:endCxn id="43" idx="5"/>
          </p:cNvCxnSpPr>
          <p:nvPr/>
        </p:nvCxnSpPr>
        <p:spPr>
          <a:xfrm flipV="1">
            <a:off x="8782873" y="4890681"/>
            <a:ext cx="1170796" cy="375419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9;p34">
            <a:extLst>
              <a:ext uri="{FF2B5EF4-FFF2-40B4-BE49-F238E27FC236}">
                <a16:creationId xmlns:a16="http://schemas.microsoft.com/office/drawing/2014/main" id="{A948678C-18F1-49DF-8C14-B510AB365DF2}"/>
              </a:ext>
            </a:extLst>
          </p:cNvPr>
          <p:cNvSpPr/>
          <p:nvPr/>
        </p:nvSpPr>
        <p:spPr>
          <a:xfrm>
            <a:off x="7821222" y="2670807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:Detail</a:t>
            </a:r>
            <a:endParaRPr sz="1300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sp>
        <p:nvSpPr>
          <p:cNvPr id="59" name="Google Shape;229;p34">
            <a:extLst>
              <a:ext uri="{FF2B5EF4-FFF2-40B4-BE49-F238E27FC236}">
                <a16:creationId xmlns:a16="http://schemas.microsoft.com/office/drawing/2014/main" id="{0BE35F50-B3C8-4AE3-8339-9A165B0276C5}"/>
              </a:ext>
            </a:extLst>
          </p:cNvPr>
          <p:cNvSpPr/>
          <p:nvPr/>
        </p:nvSpPr>
        <p:spPr>
          <a:xfrm>
            <a:off x="4909707" y="1790932"/>
            <a:ext cx="1885882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400" b="1" dirty="0"/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 image]</a:t>
            </a:r>
          </a:p>
        </p:txBody>
      </p:sp>
      <p:cxnSp>
        <p:nvCxnSpPr>
          <p:cNvPr id="60" name="Straight Arrow Connector 15">
            <a:extLst>
              <a:ext uri="{FF2B5EF4-FFF2-40B4-BE49-F238E27FC236}">
                <a16:creationId xmlns:a16="http://schemas.microsoft.com/office/drawing/2014/main" id="{95FD34AD-6EC6-4E5F-993C-CE76938AFE78}"/>
              </a:ext>
            </a:extLst>
          </p:cNvPr>
          <p:cNvCxnSpPr>
            <a:cxnSpLocks/>
            <a:stCxn id="48" idx="3"/>
            <a:endCxn id="59" idx="0"/>
          </p:cNvCxnSpPr>
          <p:nvPr/>
        </p:nvCxnSpPr>
        <p:spPr>
          <a:xfrm flipH="1">
            <a:off x="5852648" y="1090713"/>
            <a:ext cx="66531" cy="70021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1" name="Google Shape;232;p34">
            <a:extLst>
              <a:ext uri="{FF2B5EF4-FFF2-40B4-BE49-F238E27FC236}">
                <a16:creationId xmlns:a16="http://schemas.microsoft.com/office/drawing/2014/main" id="{95DD3248-7B04-48F6-A0E6-F7B9A85D77C7}"/>
              </a:ext>
            </a:extLst>
          </p:cNvPr>
          <p:cNvSpPr/>
          <p:nvPr/>
        </p:nvSpPr>
        <p:spPr>
          <a:xfrm>
            <a:off x="5688593" y="249480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Straight Arrow Connector 15">
            <a:extLst>
              <a:ext uri="{FF2B5EF4-FFF2-40B4-BE49-F238E27FC236}">
                <a16:creationId xmlns:a16="http://schemas.microsoft.com/office/drawing/2014/main" id="{AE5AA621-7B3E-4B6F-8D6F-2E787F4F5FCB}"/>
              </a:ext>
            </a:extLst>
          </p:cNvPr>
          <p:cNvCxnSpPr>
            <a:cxnSpLocks/>
            <a:stCxn id="59" idx="2"/>
            <a:endCxn id="63" idx="1"/>
          </p:cNvCxnSpPr>
          <p:nvPr/>
        </p:nvCxnSpPr>
        <p:spPr>
          <a:xfrm>
            <a:off x="5852648" y="2611924"/>
            <a:ext cx="11308" cy="82775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3" name="Google Shape;234;p34">
            <a:extLst>
              <a:ext uri="{FF2B5EF4-FFF2-40B4-BE49-F238E27FC236}">
                <a16:creationId xmlns:a16="http://schemas.microsoft.com/office/drawing/2014/main" id="{2800E259-B5C6-4E28-A566-3693AD154877}"/>
              </a:ext>
            </a:extLst>
          </p:cNvPr>
          <p:cNvSpPr/>
          <p:nvPr/>
        </p:nvSpPr>
        <p:spPr>
          <a:xfrm>
            <a:off x="5004635" y="3439679"/>
            <a:ext cx="1513394" cy="820992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Image Data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32;p34">
            <a:extLst>
              <a:ext uri="{FF2B5EF4-FFF2-40B4-BE49-F238E27FC236}">
                <a16:creationId xmlns:a16="http://schemas.microsoft.com/office/drawing/2014/main" id="{95BA243E-DCC8-43EC-8395-ECD737A00B99}"/>
              </a:ext>
            </a:extLst>
          </p:cNvPr>
          <p:cNvSpPr/>
          <p:nvPr/>
        </p:nvSpPr>
        <p:spPr>
          <a:xfrm>
            <a:off x="8607088" y="51100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25;p34">
            <a:extLst>
              <a:ext uri="{FF2B5EF4-FFF2-40B4-BE49-F238E27FC236}">
                <a16:creationId xmlns:a16="http://schemas.microsoft.com/office/drawing/2014/main" id="{657474EC-635C-4F72-9F98-10ACE0DF0BA7}"/>
              </a:ext>
            </a:extLst>
          </p:cNvPr>
          <p:cNvSpPr txBox="1"/>
          <p:nvPr/>
        </p:nvSpPr>
        <p:spPr>
          <a:xfrm>
            <a:off x="5792396" y="261885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38;p34">
            <a:extLst>
              <a:ext uri="{FF2B5EF4-FFF2-40B4-BE49-F238E27FC236}">
                <a16:creationId xmlns:a16="http://schemas.microsoft.com/office/drawing/2014/main" id="{B041CAF3-BC20-4686-9F75-5CB4CF95AC64}"/>
              </a:ext>
            </a:extLst>
          </p:cNvPr>
          <p:cNvCxnSpPr>
            <a:cxnSpLocks/>
            <a:stCxn id="43" idx="2"/>
            <a:endCxn id="2" idx="3"/>
          </p:cNvCxnSpPr>
          <p:nvPr/>
        </p:nvCxnSpPr>
        <p:spPr>
          <a:xfrm flipV="1">
            <a:off x="11295464" y="3963608"/>
            <a:ext cx="401237" cy="927073"/>
          </a:xfrm>
          <a:prstGeom prst="bentConnector3">
            <a:avLst>
              <a:gd name="adj1" fmla="val 156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" name="TextBox 66">
            <a:extLst>
              <a:ext uri="{FF2B5EF4-FFF2-40B4-BE49-F238E27FC236}">
                <a16:creationId xmlns:a16="http://schemas.microsoft.com/office/drawing/2014/main" id="{6AF02E82-6AC4-4333-820C-D274E7D7F0CB}"/>
              </a:ext>
            </a:extLst>
          </p:cNvPr>
          <p:cNvSpPr txBox="1"/>
          <p:nvPr/>
        </p:nvSpPr>
        <p:spPr>
          <a:xfrm>
            <a:off x="4128146" y="3087355"/>
            <a:ext cx="987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image.id</a:t>
            </a:r>
          </a:p>
        </p:txBody>
      </p:sp>
      <p:cxnSp>
        <p:nvCxnSpPr>
          <p:cNvPr id="120" name="Straight Connector 67">
            <a:extLst>
              <a:ext uri="{FF2B5EF4-FFF2-40B4-BE49-F238E27FC236}">
                <a16:creationId xmlns:a16="http://schemas.microsoft.com/office/drawing/2014/main" id="{62913937-4EB3-45BF-905E-EEBBCD390FA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5115596" y="3005921"/>
            <a:ext cx="733521" cy="26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oogle Shape;210;p33">
            <a:extLst>
              <a:ext uri="{FF2B5EF4-FFF2-40B4-BE49-F238E27FC236}">
                <a16:creationId xmlns:a16="http://schemas.microsoft.com/office/drawing/2014/main" id="{59084F38-3539-45FB-A59B-E8811CB572E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2535134" y="2474852"/>
            <a:ext cx="1515103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7" name="TextBox 66">
            <a:extLst>
              <a:ext uri="{FF2B5EF4-FFF2-40B4-BE49-F238E27FC236}">
                <a16:creationId xmlns:a16="http://schemas.microsoft.com/office/drawing/2014/main" id="{74832624-1878-48B0-842A-950E79A4734A}"/>
              </a:ext>
            </a:extLst>
          </p:cNvPr>
          <p:cNvSpPr txBox="1"/>
          <p:nvPr/>
        </p:nvSpPr>
        <p:spPr>
          <a:xfrm>
            <a:off x="10510718" y="5649139"/>
            <a:ext cx="10417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Text, image.id, user.id</a:t>
            </a:r>
          </a:p>
        </p:txBody>
      </p:sp>
      <p:cxnSp>
        <p:nvCxnSpPr>
          <p:cNvPr id="141" name="Straight Connector 67">
            <a:extLst>
              <a:ext uri="{FF2B5EF4-FFF2-40B4-BE49-F238E27FC236}">
                <a16:creationId xmlns:a16="http://schemas.microsoft.com/office/drawing/2014/main" id="{F2C137A8-DC13-4DEF-8D98-BB3908D4509A}"/>
              </a:ext>
            </a:extLst>
          </p:cNvPr>
          <p:cNvCxnSpPr>
            <a:cxnSpLocks/>
            <a:stCxn id="197" idx="0"/>
          </p:cNvCxnSpPr>
          <p:nvPr/>
        </p:nvCxnSpPr>
        <p:spPr>
          <a:xfrm flipV="1">
            <a:off x="11031615" y="4890681"/>
            <a:ext cx="513798" cy="75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66">
            <a:extLst>
              <a:ext uri="{FF2B5EF4-FFF2-40B4-BE49-F238E27FC236}">
                <a16:creationId xmlns:a16="http://schemas.microsoft.com/office/drawing/2014/main" id="{A10469C9-F5A8-4D4E-A4E9-496E505A6CFF}"/>
              </a:ext>
            </a:extLst>
          </p:cNvPr>
          <p:cNvSpPr txBox="1"/>
          <p:nvPr/>
        </p:nvSpPr>
        <p:spPr>
          <a:xfrm>
            <a:off x="2441592" y="3227194"/>
            <a:ext cx="1107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album.id</a:t>
            </a:r>
          </a:p>
        </p:txBody>
      </p:sp>
      <p:cxnSp>
        <p:nvCxnSpPr>
          <p:cNvPr id="148" name="Straight Connector 67">
            <a:extLst>
              <a:ext uri="{FF2B5EF4-FFF2-40B4-BE49-F238E27FC236}">
                <a16:creationId xmlns:a16="http://schemas.microsoft.com/office/drawing/2014/main" id="{601730C5-142B-4297-AE4C-305E76A25B29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2995433" y="2494805"/>
            <a:ext cx="347709" cy="732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232;p34">
            <a:extLst>
              <a:ext uri="{FF2B5EF4-FFF2-40B4-BE49-F238E27FC236}">
                <a16:creationId xmlns:a16="http://schemas.microsoft.com/office/drawing/2014/main" id="{3BCD4656-B38D-4DD7-A9C5-0A314240E762}"/>
              </a:ext>
            </a:extLst>
          </p:cNvPr>
          <p:cNvSpPr/>
          <p:nvPr/>
        </p:nvSpPr>
        <p:spPr>
          <a:xfrm>
            <a:off x="6647519" y="182542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32;p34">
            <a:extLst>
              <a:ext uri="{FF2B5EF4-FFF2-40B4-BE49-F238E27FC236}">
                <a16:creationId xmlns:a16="http://schemas.microsoft.com/office/drawing/2014/main" id="{62582236-3E45-4DFD-BBFE-EF6EEDD0430F}"/>
              </a:ext>
            </a:extLst>
          </p:cNvPr>
          <p:cNvSpPr/>
          <p:nvPr/>
        </p:nvSpPr>
        <p:spPr>
          <a:xfrm>
            <a:off x="6639589" y="231708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238;p34">
            <a:extLst>
              <a:ext uri="{FF2B5EF4-FFF2-40B4-BE49-F238E27FC236}">
                <a16:creationId xmlns:a16="http://schemas.microsoft.com/office/drawing/2014/main" id="{08A5FDDA-C5AA-4487-AFB4-6C26C07CE4E0}"/>
              </a:ext>
            </a:extLst>
          </p:cNvPr>
          <p:cNvCxnSpPr>
            <a:cxnSpLocks/>
            <a:stCxn id="209" idx="6"/>
            <a:endCxn id="2" idx="0"/>
          </p:cNvCxnSpPr>
          <p:nvPr/>
        </p:nvCxnSpPr>
        <p:spPr>
          <a:xfrm flipV="1">
            <a:off x="6959519" y="1274259"/>
            <a:ext cx="913950" cy="695163"/>
          </a:xfrm>
          <a:prstGeom prst="bentConnector4">
            <a:avLst>
              <a:gd name="adj1" fmla="val 17831"/>
              <a:gd name="adj2" fmla="val 17502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68" name="Google Shape;238;p34">
            <a:extLst>
              <a:ext uri="{FF2B5EF4-FFF2-40B4-BE49-F238E27FC236}">
                <a16:creationId xmlns:a16="http://schemas.microsoft.com/office/drawing/2014/main" id="{4B6EC58D-2AD3-4DD1-B23B-8CC5A761C961}"/>
              </a:ext>
            </a:extLst>
          </p:cNvPr>
          <p:cNvCxnSpPr>
            <a:cxnSpLocks/>
            <a:stCxn id="210" idx="6"/>
            <a:endCxn id="2" idx="0"/>
          </p:cNvCxnSpPr>
          <p:nvPr/>
        </p:nvCxnSpPr>
        <p:spPr>
          <a:xfrm flipV="1">
            <a:off x="6951589" y="1274259"/>
            <a:ext cx="921880" cy="1186823"/>
          </a:xfrm>
          <a:prstGeom prst="bentConnector4">
            <a:avLst>
              <a:gd name="adj1" fmla="val 45501"/>
              <a:gd name="adj2" fmla="val 11926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25;p34">
            <a:extLst>
              <a:ext uri="{FF2B5EF4-FFF2-40B4-BE49-F238E27FC236}">
                <a16:creationId xmlns:a16="http://schemas.microsoft.com/office/drawing/2014/main" id="{073E2C43-14F1-4B5B-BAE7-DB7A5F37A520}"/>
              </a:ext>
            </a:extLst>
          </p:cNvPr>
          <p:cNvSpPr txBox="1"/>
          <p:nvPr/>
        </p:nvSpPr>
        <p:spPr>
          <a:xfrm>
            <a:off x="6722879" y="1938998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25;p34">
            <a:extLst>
              <a:ext uri="{FF2B5EF4-FFF2-40B4-BE49-F238E27FC236}">
                <a16:creationId xmlns:a16="http://schemas.microsoft.com/office/drawing/2014/main" id="{8B350094-35D4-44AF-A605-BB38BBFE7EAD}"/>
              </a:ext>
            </a:extLst>
          </p:cNvPr>
          <p:cNvSpPr txBox="1"/>
          <p:nvPr/>
        </p:nvSpPr>
        <p:spPr>
          <a:xfrm>
            <a:off x="6620545" y="2487748"/>
            <a:ext cx="114352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66">
            <a:extLst>
              <a:ext uri="{FF2B5EF4-FFF2-40B4-BE49-F238E27FC236}">
                <a16:creationId xmlns:a16="http://schemas.microsoft.com/office/drawing/2014/main" id="{85DA8397-44C4-44BC-B626-91E68B0F9165}"/>
              </a:ext>
            </a:extLst>
          </p:cNvPr>
          <p:cNvSpPr txBox="1"/>
          <p:nvPr/>
        </p:nvSpPr>
        <p:spPr>
          <a:xfrm>
            <a:off x="7796820" y="1394714"/>
            <a:ext cx="1509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next, previous</a:t>
            </a:r>
          </a:p>
        </p:txBody>
      </p:sp>
      <p:cxnSp>
        <p:nvCxnSpPr>
          <p:cNvPr id="250" name="Straight Connector 67">
            <a:extLst>
              <a:ext uri="{FF2B5EF4-FFF2-40B4-BE49-F238E27FC236}">
                <a16:creationId xmlns:a16="http://schemas.microsoft.com/office/drawing/2014/main" id="{5B73C7B1-0E30-4894-BD1D-E96D3B3A9AA7}"/>
              </a:ext>
            </a:extLst>
          </p:cNvPr>
          <p:cNvCxnSpPr>
            <a:cxnSpLocks/>
            <a:endCxn id="249" idx="1"/>
          </p:cNvCxnSpPr>
          <p:nvPr/>
        </p:nvCxnSpPr>
        <p:spPr>
          <a:xfrm flipV="1">
            <a:off x="7377947" y="1579380"/>
            <a:ext cx="418873" cy="31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67">
            <a:extLst>
              <a:ext uri="{FF2B5EF4-FFF2-40B4-BE49-F238E27FC236}">
                <a16:creationId xmlns:a16="http://schemas.microsoft.com/office/drawing/2014/main" id="{2A5C06B0-56B9-4868-864D-D6B2A70BF127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7121067" y="1309038"/>
            <a:ext cx="675753" cy="27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9030"/>
          </a:xfrm>
        </p:spPr>
        <p:txBody>
          <a:bodyPr/>
          <a:lstStyle/>
          <a:p>
            <a:pPr algn="ctr"/>
            <a:r>
              <a:rPr lang="en-US" dirty="0"/>
              <a:t>Server side: DAO &amp; model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513194"/>
            <a:ext cx="5382825" cy="3940574"/>
          </a:xfrm>
        </p:spPr>
        <p:txBody>
          <a:bodyPr>
            <a:normAutofit fontScale="92500" lnSpcReduction="20000"/>
          </a:bodyPr>
          <a:lstStyle/>
          <a:p>
            <a:pPr marL="173725" indent="0">
              <a:lnSpc>
                <a:spcPct val="80000"/>
              </a:lnSpc>
              <a:spcBef>
                <a:spcPts val="411"/>
              </a:spcBef>
              <a:buSzPts val="1750"/>
              <a:buNone/>
            </a:pPr>
            <a:r>
              <a:rPr lang="en-US" sz="2600" dirty="0"/>
              <a:t>Data Access Objects (Classes)                             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UserDAO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checkCredentials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createNewUser</a:t>
            </a:r>
            <a:r>
              <a:rPr lang="en-US" sz="1800" dirty="0"/>
              <a:t>(username, </a:t>
            </a:r>
            <a:r>
              <a:rPr lang="en-US" sz="1800" dirty="0" err="1"/>
              <a:t>pwd</a:t>
            </a:r>
            <a:r>
              <a:rPr lang="en-US" sz="1800" dirty="0"/>
              <a:t>, email)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AlbumDAO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findAllAlbums</a:t>
            </a:r>
            <a:r>
              <a:rPr lang="en-US" sz="1800" dirty="0"/>
              <a:t>()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findInfoOfAlbumById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ImageDAO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findImagesOfAlbum</a:t>
            </a:r>
            <a:r>
              <a:rPr lang="en-US" sz="1800" dirty="0"/>
              <a:t>(</a:t>
            </a:r>
            <a:r>
              <a:rPr lang="en-US" sz="1800" dirty="0" err="1"/>
              <a:t>albumId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findImageById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822183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CommentDAO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findCommentsOfImage</a:t>
            </a:r>
            <a:r>
              <a:rPr lang="en-US" sz="1800" dirty="0"/>
              <a:t>(</a:t>
            </a:r>
            <a:r>
              <a:rPr lang="en-US" sz="1800" dirty="0" err="1"/>
              <a:t>imageId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createComment</a:t>
            </a:r>
            <a:r>
              <a:rPr lang="en-US" sz="1800" dirty="0"/>
              <a:t>(text, </a:t>
            </a:r>
            <a:r>
              <a:rPr lang="en-US" sz="1800" dirty="0" err="1"/>
              <a:t>imageId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, date)</a:t>
            </a:r>
          </a:p>
          <a:p>
            <a:pPr marL="889237" lvl="1" indent="-285750">
              <a:lnSpc>
                <a:spcPct val="80000"/>
              </a:lnSpc>
              <a:spcBef>
                <a:spcPts val="352"/>
              </a:spcBef>
              <a:buSzPts val="1500"/>
            </a:pPr>
            <a:r>
              <a:rPr lang="en-US" sz="1800" dirty="0" err="1"/>
              <a:t>RegistrationDAO</a:t>
            </a:r>
            <a:endParaRPr lang="en-US" sz="1800" dirty="0"/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createRegistrationOfUser</a:t>
            </a:r>
            <a:r>
              <a:rPr lang="en-US" sz="1800" dirty="0"/>
              <a:t>(</a:t>
            </a:r>
            <a:r>
              <a:rPr lang="en-US" sz="1800" dirty="0" err="1"/>
              <a:t>username,pwd,email</a:t>
            </a:r>
            <a:r>
              <a:rPr lang="en-US" sz="1800" dirty="0"/>
              <a:t>)</a:t>
            </a:r>
          </a:p>
          <a:p>
            <a:pPr marL="1418219" lvl="2" indent="-285750">
              <a:lnSpc>
                <a:spcPct val="80000"/>
              </a:lnSpc>
              <a:spcBef>
                <a:spcPts val="352"/>
              </a:spcBef>
              <a:buSzPts val="1200"/>
            </a:pPr>
            <a:r>
              <a:rPr lang="en-US" sz="1800" dirty="0" err="1"/>
              <a:t>controlRegistrationOfUser</a:t>
            </a:r>
            <a:r>
              <a:rPr lang="en-US" sz="1800" dirty="0"/>
              <a:t>(</a:t>
            </a:r>
            <a:r>
              <a:rPr lang="en-US" sz="1800" dirty="0" err="1"/>
              <a:t>userid</a:t>
            </a:r>
            <a:r>
              <a:rPr lang="en-US" sz="1800" dirty="0"/>
              <a:t>)</a:t>
            </a:r>
          </a:p>
          <a:p>
            <a:pPr marL="1132469" lvl="2" indent="0">
              <a:lnSpc>
                <a:spcPct val="80000"/>
              </a:lnSpc>
              <a:spcBef>
                <a:spcPts val="352"/>
              </a:spcBef>
              <a:buSzPts val="1200"/>
              <a:buNone/>
            </a:pPr>
            <a:endParaRPr lang="en-US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EC07E-F77A-4D9E-923B-1C6F01EBEDB9}"/>
              </a:ext>
            </a:extLst>
          </p:cNvPr>
          <p:cNvSpPr txBox="1"/>
          <p:nvPr/>
        </p:nvSpPr>
        <p:spPr>
          <a:xfrm>
            <a:off x="5382825" y="654732"/>
            <a:ext cx="516208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Controllers (servlets)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CheckLogin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CheckGuest</a:t>
            </a:r>
            <a:r>
              <a:rPr lang="en-US" dirty="0"/>
              <a:t>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CreateComment</a:t>
            </a:r>
            <a:r>
              <a:rPr lang="en-US" dirty="0"/>
              <a:t>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GetImagesOfAlbum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Logout (</a:t>
            </a:r>
            <a:r>
              <a:rPr lang="en-US" dirty="0" err="1"/>
              <a:t>LoggedUser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NextImages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PreviousImages</a:t>
            </a:r>
            <a:r>
              <a:rPr lang="en-US" dirty="0"/>
              <a:t> (all)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OpenRegistrationForm</a:t>
            </a:r>
            <a:r>
              <a:rPr lang="en-US" dirty="0"/>
              <a:t> (Guest)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Registration (Guest)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A508B4-A9E3-4AAE-9946-1396116B7934}"/>
              </a:ext>
            </a:extLst>
          </p:cNvPr>
          <p:cNvSpPr txBox="1"/>
          <p:nvPr/>
        </p:nvSpPr>
        <p:spPr>
          <a:xfrm>
            <a:off x="0" y="727416"/>
            <a:ext cx="5382825" cy="1279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SzPts val="1750"/>
            </a:pPr>
            <a:r>
              <a:rPr lang="en-US" sz="2800" dirty="0"/>
              <a:t>Model objects (Beans)</a:t>
            </a:r>
            <a:endParaRPr lang="en-US" sz="2400" dirty="0"/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User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Album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Comment</a:t>
            </a:r>
          </a:p>
          <a:p>
            <a:pPr marL="889237" lvl="1" indent="-285750">
              <a:lnSpc>
                <a:spcPct val="60000"/>
              </a:lnSpc>
              <a:spcBef>
                <a:spcPts val="352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700" dirty="0"/>
              <a:t>Image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B7603A-8362-4896-A57D-3CB551A452EF}"/>
              </a:ext>
            </a:extLst>
          </p:cNvPr>
          <p:cNvSpPr txBox="1"/>
          <p:nvPr/>
        </p:nvSpPr>
        <p:spPr>
          <a:xfrm>
            <a:off x="9482869" y="727416"/>
            <a:ext cx="21240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Filter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LoggedUser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GuestCheck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57EBFB-18A8-41A0-91BB-72CD6B51F391}"/>
              </a:ext>
            </a:extLst>
          </p:cNvPr>
          <p:cNvSpPr txBox="1"/>
          <p:nvPr/>
        </p:nvSpPr>
        <p:spPr>
          <a:xfrm>
            <a:off x="5382825" y="3623429"/>
            <a:ext cx="6096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Views (Templates) &amp;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Index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Login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Register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AlbumList</a:t>
            </a:r>
            <a:r>
              <a:rPr lang="en-US" dirty="0"/>
              <a:t>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Album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ImageList</a:t>
            </a:r>
            <a:r>
              <a:rPr lang="en-US" dirty="0"/>
              <a:t>  (all)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Image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Comment Form </a:t>
            </a:r>
          </a:p>
        </p:txBody>
      </p:sp>
    </p:spTree>
    <p:extLst>
      <p:ext uri="{BB962C8B-B14F-4D97-AF65-F5344CB8AC3E}">
        <p14:creationId xmlns:p14="http://schemas.microsoft.com/office/powerpoint/2010/main" val="160639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300</Words>
  <Application>Microsoft Office PowerPoint</Application>
  <PresentationFormat>Widescreen</PresentationFormat>
  <Paragraphs>94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Server side: DAO &amp; model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meneghin</dc:creator>
  <cp:lastModifiedBy>Giuseppe Mauri</cp:lastModifiedBy>
  <cp:revision>20</cp:revision>
  <dcterms:created xsi:type="dcterms:W3CDTF">2020-08-19T19:18:44Z</dcterms:created>
  <dcterms:modified xsi:type="dcterms:W3CDTF">2020-08-21T14:51:33Z</dcterms:modified>
</cp:coreProperties>
</file>