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3" r:id="rId2"/>
    <p:sldId id="258" r:id="rId3"/>
    <p:sldId id="265" r:id="rId4"/>
    <p:sldId id="282" r:id="rId5"/>
    <p:sldId id="257" r:id="rId6"/>
    <p:sldId id="256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F5A86-D4B2-4CFB-9FC8-FAE097577B12}" type="datetimeFigureOut">
              <a:rPr lang="it-IT" smtClean="0"/>
              <a:t>03/09/2020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7005-1E7F-4685-8EDF-81C5D21540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22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273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0C411-EBD2-4DC6-A6D4-6AF84AB09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81E31-021C-43CB-AEB0-F81CC6614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43817C-1BE3-45A9-9152-F84C3884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03/09/2020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3A2D84-E8DC-4C7D-B4FB-864E3C4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A6CB4-C827-462C-B311-9BB48B07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55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E654F-C393-4047-86EA-A91BCC6A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61DD92-5F27-4FC0-B3BB-E9A2B39A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701768-7BC5-4EC3-B27A-D72F5E94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03/09/2020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1BEA0-4C6E-484B-BCFC-8999977C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68A849-58A7-46D8-AAAD-BFCAA6E7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4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C97610-F458-4478-9614-69E26FDF7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542077-506D-4132-8C7C-8A9EB675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E767DE-BDDD-447C-9CA1-010B9453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03/09/2020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C5B9B-47CA-497E-A138-6D8E96F5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2C753-D540-448F-A425-5767CA44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04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7D4E9-0751-4C3A-8D23-BA9839BE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B7F48-AC01-4BB6-BACF-9C2DCB1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4B8B02-120C-46BD-B144-FAA524A4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03/09/2020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9A89D-3070-4724-AD9C-1B4C80ED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127AA4-9A21-49A5-A195-DF81118E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5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0CBAB-666B-4F8A-A20E-1171ACF1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1993C5-A9A8-4410-9A40-76B91DBC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5371AD-66F2-40C2-AF8E-5BD465AC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03/09/2020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56E4A-1210-4B57-B0F6-5600EBBE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11405C-49A9-4F29-A90E-EDC0067B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0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07EBA-F70D-475F-9322-14ECE304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56A0C-3CC7-45C5-8462-CC96CC998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5D67DB-FC27-485E-BE9B-C6DE7370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DECB62-FDF5-4015-BFA7-9FECFA9F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03/09/2020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7B997A-A68B-4ADA-B140-BCE824CC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DD40E5-48A8-4302-9054-C44975B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11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41279-1E92-4348-A2EA-91B7B5C9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EC0037-BF47-4A1B-B7D1-DDDB8BD3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67E784-A6FC-4342-9469-FFDBFC01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D7E902-895E-4581-99E3-1F4B8F74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F1CD521-E37D-43FF-B40D-83489024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19288A-3839-4C6B-8BB4-EE87C33F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03/09/2020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EE9F07-BE12-4DDA-8A5E-EDFEEB0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717B38-3C44-4A11-AC26-367560D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07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5F03D-BF70-474D-ABE5-EF26A93B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C83D1C-22FE-4D4E-9A30-EE46E526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03/09/2020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27C284-9946-4922-BE8B-2CC4FEB7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82C89A-F491-4626-84BB-69113EE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A9FC1B-1153-41B0-9A92-DC7BF933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03/09/2020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9909D7-91E3-4E11-9546-C4CABED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C5AA2-A1AD-4E40-A59B-88039086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C6DE1-A339-44DC-89A6-BDCE6C4D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9CFD74-7E12-47D7-A8E3-42028CA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A30C81-32F6-4BBF-AE34-8F9EBAB2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4416AB-224F-4F7B-959F-CCE0D29B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03/09/2020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0BF7A7-59C5-4BD8-A326-0A38C95B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478423-6B02-4129-85E8-3A6F452E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12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FC93A-70E9-4652-95F4-6DBE5D2D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CB20A9-E189-4BE3-8F02-D6AE724A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743382-A576-4CAB-BDA2-371822F5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B56C05-1FF3-409C-BB79-C2CD2D14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03/09/2020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217A60-FA0E-4E60-8251-AD85D82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2B5EB-BF37-4BA0-A21F-28924E2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986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520A162-BCFD-4F37-A2E2-3669E024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B06F2C-650E-4317-8D0A-D91685A8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92AD76-FC28-4452-9910-7BFF74963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E28F-F736-456D-A3C7-4F5EC37410C2}" type="datetimeFigureOut">
              <a:rPr lang="it-IT" smtClean="0"/>
              <a:t>03/09/2020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09D86E-1729-4786-B67A-861B5047D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1B87FD-487F-42A3-93EF-1D9BF2FD9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3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9030"/>
          </a:xfrm>
        </p:spPr>
        <p:txBody>
          <a:bodyPr/>
          <a:lstStyle/>
          <a:p>
            <a:pPr algn="ctr"/>
            <a:r>
              <a:rPr lang="en-US" dirty="0"/>
              <a:t>Server side: DAO &amp; model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13194"/>
            <a:ext cx="5382825" cy="3940574"/>
          </a:xfrm>
        </p:spPr>
        <p:txBody>
          <a:bodyPr>
            <a:normAutofit fontScale="92500" lnSpcReduction="20000"/>
          </a:bodyPr>
          <a:lstStyle/>
          <a:p>
            <a:pPr marL="173725" indent="0">
              <a:lnSpc>
                <a:spcPct val="80000"/>
              </a:lnSpc>
              <a:spcBef>
                <a:spcPts val="411"/>
              </a:spcBef>
              <a:buSzPts val="1750"/>
              <a:buNone/>
            </a:pPr>
            <a:r>
              <a:rPr lang="en-US" sz="2600" dirty="0"/>
              <a:t>Data Access Objects (Classes)                             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UserDAO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checkCredentials</a:t>
            </a:r>
            <a:r>
              <a:rPr lang="en-US" sz="1800" dirty="0"/>
              <a:t>(username, </a:t>
            </a:r>
            <a:r>
              <a:rPr lang="en-US" sz="1800" dirty="0" err="1"/>
              <a:t>pwd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createNewUser</a:t>
            </a:r>
            <a:r>
              <a:rPr lang="en-US" sz="1800" dirty="0"/>
              <a:t>(username, </a:t>
            </a:r>
            <a:r>
              <a:rPr lang="en-US" sz="1800" dirty="0" err="1"/>
              <a:t>pwd</a:t>
            </a:r>
            <a:r>
              <a:rPr lang="en-US" sz="1800" dirty="0"/>
              <a:t>, email)</a:t>
            </a:r>
          </a:p>
          <a:p>
            <a:pPr marL="889237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AlbumDAO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findAllAlbums</a:t>
            </a:r>
            <a:r>
              <a:rPr lang="en-US" sz="1800" dirty="0"/>
              <a:t>()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findInfoOfAlbumById</a:t>
            </a:r>
            <a:r>
              <a:rPr lang="en-US" sz="1800" dirty="0"/>
              <a:t>(</a:t>
            </a:r>
            <a:r>
              <a:rPr lang="en-US" sz="1800" dirty="0" err="1"/>
              <a:t>userid</a:t>
            </a:r>
            <a:r>
              <a:rPr lang="en-US" sz="1800" dirty="0"/>
              <a:t>)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ImageDAO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findImagesOfAlbum</a:t>
            </a:r>
            <a:r>
              <a:rPr lang="en-US" sz="1800" dirty="0"/>
              <a:t>(</a:t>
            </a:r>
            <a:r>
              <a:rPr lang="en-US" sz="1800" dirty="0" err="1"/>
              <a:t>albumId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findImageById</a:t>
            </a:r>
            <a:r>
              <a:rPr lang="en-US" sz="1800" dirty="0"/>
              <a:t>(</a:t>
            </a:r>
            <a:r>
              <a:rPr lang="en-US" sz="1800" dirty="0" err="1"/>
              <a:t>imageId</a:t>
            </a:r>
            <a:r>
              <a:rPr lang="en-US" sz="1800" dirty="0"/>
              <a:t>)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CommentDAO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findCommentsOfImage</a:t>
            </a:r>
            <a:r>
              <a:rPr lang="en-US" sz="1800" dirty="0"/>
              <a:t>(</a:t>
            </a:r>
            <a:r>
              <a:rPr lang="en-US" sz="1800" dirty="0" err="1"/>
              <a:t>imageId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createComment</a:t>
            </a:r>
            <a:r>
              <a:rPr lang="en-US" sz="1800" dirty="0"/>
              <a:t>(text, </a:t>
            </a:r>
            <a:r>
              <a:rPr lang="en-US" sz="1800" dirty="0" err="1"/>
              <a:t>imageId</a:t>
            </a:r>
            <a:r>
              <a:rPr lang="en-US" sz="1800" dirty="0"/>
              <a:t>, </a:t>
            </a:r>
            <a:r>
              <a:rPr lang="en-US" sz="1800" dirty="0" err="1"/>
              <a:t>userId</a:t>
            </a:r>
            <a:r>
              <a:rPr lang="en-US" sz="1800" dirty="0"/>
              <a:t>, date)</a:t>
            </a:r>
          </a:p>
          <a:p>
            <a:pPr marL="889237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RegistrationDAO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createRegistrationOfUser</a:t>
            </a:r>
            <a:r>
              <a:rPr lang="en-US" sz="1800" dirty="0"/>
              <a:t>(</a:t>
            </a:r>
            <a:r>
              <a:rPr lang="en-US" sz="1800" dirty="0" err="1"/>
              <a:t>username,pwd,email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controlRegistrationOfUser</a:t>
            </a:r>
            <a:r>
              <a:rPr lang="en-US" sz="1800" dirty="0"/>
              <a:t>(</a:t>
            </a:r>
            <a:r>
              <a:rPr lang="en-US" sz="1800" dirty="0" err="1"/>
              <a:t>userid</a:t>
            </a:r>
            <a:r>
              <a:rPr lang="en-US" sz="1800" dirty="0"/>
              <a:t>)</a:t>
            </a:r>
          </a:p>
          <a:p>
            <a:pPr marL="1132469" lvl="2" indent="0">
              <a:lnSpc>
                <a:spcPct val="80000"/>
              </a:lnSpc>
              <a:spcBef>
                <a:spcPts val="352"/>
              </a:spcBef>
              <a:buSzPts val="1200"/>
              <a:buNone/>
            </a:pPr>
            <a:endParaRPr lang="en-US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BEC07E-F77A-4D9E-923B-1C6F01EBEDB9}"/>
              </a:ext>
            </a:extLst>
          </p:cNvPr>
          <p:cNvSpPr txBox="1"/>
          <p:nvPr/>
        </p:nvSpPr>
        <p:spPr>
          <a:xfrm>
            <a:off x="5382825" y="654732"/>
            <a:ext cx="516208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Controllers (servlets)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CheckLogin</a:t>
            </a:r>
            <a:r>
              <a:rPr lang="en-US" dirty="0"/>
              <a:t> (</a:t>
            </a:r>
            <a:r>
              <a:rPr lang="en-US" dirty="0" err="1"/>
              <a:t>LoggedUser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CheckGuest</a:t>
            </a:r>
            <a:r>
              <a:rPr lang="en-US" dirty="0"/>
              <a:t>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CreateComment</a:t>
            </a:r>
            <a:r>
              <a:rPr lang="en-US" dirty="0"/>
              <a:t> (</a:t>
            </a:r>
            <a:r>
              <a:rPr lang="en-US" dirty="0" err="1"/>
              <a:t>LoggedUser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GetImagesOfAlbum</a:t>
            </a:r>
            <a:r>
              <a:rPr lang="en-US" dirty="0"/>
              <a:t>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Logout (</a:t>
            </a:r>
            <a:r>
              <a:rPr lang="en-US" dirty="0" err="1"/>
              <a:t>LoggedUser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OpenRegistrationForm</a:t>
            </a:r>
            <a:r>
              <a:rPr lang="en-US" dirty="0"/>
              <a:t>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Registration (Guest)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A508B4-A9E3-4AAE-9946-1396116B7934}"/>
              </a:ext>
            </a:extLst>
          </p:cNvPr>
          <p:cNvSpPr txBox="1"/>
          <p:nvPr/>
        </p:nvSpPr>
        <p:spPr>
          <a:xfrm>
            <a:off x="0" y="727416"/>
            <a:ext cx="5382825" cy="1288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SzPts val="1750"/>
            </a:pPr>
            <a:r>
              <a:rPr lang="en-US" sz="2800" dirty="0"/>
              <a:t>Model objects (Beans)</a:t>
            </a:r>
            <a:endParaRPr lang="en-US" sz="2400" dirty="0"/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User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Album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Comment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Image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B7603A-8362-4896-A57D-3CB551A452EF}"/>
              </a:ext>
            </a:extLst>
          </p:cNvPr>
          <p:cNvSpPr txBox="1"/>
          <p:nvPr/>
        </p:nvSpPr>
        <p:spPr>
          <a:xfrm>
            <a:off x="9482869" y="727416"/>
            <a:ext cx="21240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Filter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LoggedUser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GuestCheck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A57EBFB-18A8-41A0-91BB-72CD6B51F391}"/>
              </a:ext>
            </a:extLst>
          </p:cNvPr>
          <p:cNvSpPr txBox="1"/>
          <p:nvPr/>
        </p:nvSpPr>
        <p:spPr>
          <a:xfrm>
            <a:off x="5382825" y="3499113"/>
            <a:ext cx="60960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Views (Templates) &amp;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Index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 form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Register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HomePage</a:t>
            </a:r>
            <a:r>
              <a:rPr lang="en-US" dirty="0"/>
              <a:t> 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Album list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list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Comment List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Comment Form </a:t>
            </a:r>
          </a:p>
        </p:txBody>
      </p:sp>
    </p:spTree>
    <p:extLst>
      <p:ext uri="{BB962C8B-B14F-4D97-AF65-F5344CB8AC3E}">
        <p14:creationId xmlns:p14="http://schemas.microsoft.com/office/powerpoint/2010/main" val="16063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7;p33">
            <a:extLst>
              <a:ext uri="{FF2B5EF4-FFF2-40B4-BE49-F238E27FC236}">
                <a16:creationId xmlns:a16="http://schemas.microsoft.com/office/drawing/2014/main" id="{2BB415FE-9B79-4360-BC74-6FDBED502605}"/>
              </a:ext>
            </a:extLst>
          </p:cNvPr>
          <p:cNvSpPr/>
          <p:nvPr/>
        </p:nvSpPr>
        <p:spPr>
          <a:xfrm>
            <a:off x="101600" y="1419650"/>
            <a:ext cx="5994400" cy="3885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>
            <a:extLst>
              <a:ext uri="{FF2B5EF4-FFF2-40B4-BE49-F238E27FC236}">
                <a16:creationId xmlns:a16="http://schemas.microsoft.com/office/drawing/2014/main" id="{A893AADB-4114-4BC5-80B5-418526F928D5}"/>
              </a:ext>
            </a:extLst>
          </p:cNvPr>
          <p:cNvSpPr/>
          <p:nvPr/>
        </p:nvSpPr>
        <p:spPr>
          <a:xfrm>
            <a:off x="255890" y="3274446"/>
            <a:ext cx="2799180" cy="16919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lang="es-41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r>
              <a:rPr lang="es-419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</a:t>
            </a:r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passwordRepeated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email]</a:t>
            </a:r>
          </a:p>
          <a:p>
            <a:pPr algn="ctr"/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>
            <a:extLst>
              <a:ext uri="{FF2B5EF4-FFF2-40B4-BE49-F238E27FC236}">
                <a16:creationId xmlns:a16="http://schemas.microsoft.com/office/drawing/2014/main" id="{10ED9FC0-1FCC-4FF7-8D26-377179E0D151}"/>
              </a:ext>
            </a:extLst>
          </p:cNvPr>
          <p:cNvSpPr/>
          <p:nvPr/>
        </p:nvSpPr>
        <p:spPr>
          <a:xfrm>
            <a:off x="9250889" y="4430364"/>
            <a:ext cx="2730325" cy="172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205;p33">
            <a:extLst>
              <a:ext uri="{FF2B5EF4-FFF2-40B4-BE49-F238E27FC236}">
                <a16:creationId xmlns:a16="http://schemas.microsoft.com/office/drawing/2014/main" id="{10E4B05B-E7F7-4CE9-979D-DBA6B0B289AF}"/>
              </a:ext>
            </a:extLst>
          </p:cNvPr>
          <p:cNvCxnSpPr>
            <a:cxnSpLocks/>
            <a:stCxn id="16" idx="4"/>
            <a:endCxn id="4" idx="3"/>
          </p:cNvCxnSpPr>
          <p:nvPr/>
        </p:nvCxnSpPr>
        <p:spPr>
          <a:xfrm rot="5400000">
            <a:off x="6012958" y="2501822"/>
            <a:ext cx="943537" cy="777451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Google Shape;207;p33">
            <a:extLst>
              <a:ext uri="{FF2B5EF4-FFF2-40B4-BE49-F238E27FC236}">
                <a16:creationId xmlns:a16="http://schemas.microsoft.com/office/drawing/2014/main" id="{F9DEE668-92B7-4F5D-AB61-7C7F3EDC4FA2}"/>
              </a:ext>
            </a:extLst>
          </p:cNvPr>
          <p:cNvSpPr txBox="1"/>
          <p:nvPr/>
        </p:nvSpPr>
        <p:spPr>
          <a:xfrm>
            <a:off x="6208638" y="3433698"/>
            <a:ext cx="2696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user + pswd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8;p33">
            <a:extLst>
              <a:ext uri="{FF2B5EF4-FFF2-40B4-BE49-F238E27FC236}">
                <a16:creationId xmlns:a16="http://schemas.microsoft.com/office/drawing/2014/main" id="{60EA26DC-7FA0-4349-8110-3920B82D0758}"/>
              </a:ext>
            </a:extLst>
          </p:cNvPr>
          <p:cNvSpPr txBox="1"/>
          <p:nvPr/>
        </p:nvSpPr>
        <p:spPr>
          <a:xfrm>
            <a:off x="4359208" y="923508"/>
            <a:ext cx="3216463" cy="4104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Username/email</a:t>
            </a: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09;p33">
            <a:extLst>
              <a:ext uri="{FF2B5EF4-FFF2-40B4-BE49-F238E27FC236}">
                <a16:creationId xmlns:a16="http://schemas.microsoft.com/office/drawing/2014/main" id="{FC7A7AA0-C3FF-4820-A314-72F602DCEF65}"/>
              </a:ext>
            </a:extLst>
          </p:cNvPr>
          <p:cNvCxnSpPr>
            <a:cxnSpLocks/>
          </p:cNvCxnSpPr>
          <p:nvPr/>
        </p:nvCxnSpPr>
        <p:spPr>
          <a:xfrm flipH="1">
            <a:off x="5044440" y="1275169"/>
            <a:ext cx="352260" cy="86804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202;p33">
            <a:extLst>
              <a:ext uri="{FF2B5EF4-FFF2-40B4-BE49-F238E27FC236}">
                <a16:creationId xmlns:a16="http://schemas.microsoft.com/office/drawing/2014/main" id="{F917C68B-F678-40F7-9563-4BF830F99566}"/>
              </a:ext>
            </a:extLst>
          </p:cNvPr>
          <p:cNvSpPr/>
          <p:nvPr/>
        </p:nvSpPr>
        <p:spPr>
          <a:xfrm>
            <a:off x="6215850" y="1549164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10;p33">
            <a:extLst>
              <a:ext uri="{FF2B5EF4-FFF2-40B4-BE49-F238E27FC236}">
                <a16:creationId xmlns:a16="http://schemas.microsoft.com/office/drawing/2014/main" id="{C5BEFB21-FDA4-497F-9ADB-A41C3302EC06}"/>
              </a:ext>
            </a:extLst>
          </p:cNvPr>
          <p:cNvCxnSpPr>
            <a:cxnSpLocks/>
            <a:stCxn id="7" idx="6"/>
            <a:endCxn id="13" idx="5"/>
          </p:cNvCxnSpPr>
          <p:nvPr/>
        </p:nvCxnSpPr>
        <p:spPr>
          <a:xfrm flipV="1">
            <a:off x="3016047" y="1876344"/>
            <a:ext cx="3281598" cy="4703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" name="Google Shape;206;p33">
            <a:extLst>
              <a:ext uri="{FF2B5EF4-FFF2-40B4-BE49-F238E27FC236}">
                <a16:creationId xmlns:a16="http://schemas.microsoft.com/office/drawing/2014/main" id="{1530CC92-D573-4B86-84EC-54D0C2A25F26}"/>
              </a:ext>
            </a:extLst>
          </p:cNvPr>
          <p:cNvSpPr/>
          <p:nvPr/>
        </p:nvSpPr>
        <p:spPr>
          <a:xfrm>
            <a:off x="6717433" y="2130747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2;p33">
            <a:extLst>
              <a:ext uri="{FF2B5EF4-FFF2-40B4-BE49-F238E27FC236}">
                <a16:creationId xmlns:a16="http://schemas.microsoft.com/office/drawing/2014/main" id="{3CFE3391-8860-485E-AD6A-7320A0657B83}"/>
              </a:ext>
            </a:extLst>
          </p:cNvPr>
          <p:cNvSpPr txBox="1"/>
          <p:nvPr/>
        </p:nvSpPr>
        <p:spPr>
          <a:xfrm>
            <a:off x="8904838" y="1357176"/>
            <a:ext cx="207385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13;p33">
            <a:extLst>
              <a:ext uri="{FF2B5EF4-FFF2-40B4-BE49-F238E27FC236}">
                <a16:creationId xmlns:a16="http://schemas.microsoft.com/office/drawing/2014/main" id="{ABEBDA30-A3AC-45D7-9046-9B21AA974E5B}"/>
              </a:ext>
            </a:extLst>
          </p:cNvPr>
          <p:cNvCxnSpPr>
            <a:cxnSpLocks/>
            <a:stCxn id="15" idx="6"/>
            <a:endCxn id="6" idx="0"/>
          </p:cNvCxnSpPr>
          <p:nvPr/>
        </p:nvCxnSpPr>
        <p:spPr>
          <a:xfrm>
            <a:off x="7816503" y="1876343"/>
            <a:ext cx="2799549" cy="2554021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" name="Google Shape;198;p33">
            <a:extLst>
              <a:ext uri="{FF2B5EF4-FFF2-40B4-BE49-F238E27FC236}">
                <a16:creationId xmlns:a16="http://schemas.microsoft.com/office/drawing/2014/main" id="{089E4EEE-0403-48F3-BEF9-0E02EF667DF9}"/>
              </a:ext>
            </a:extLst>
          </p:cNvPr>
          <p:cNvSpPr/>
          <p:nvPr/>
        </p:nvSpPr>
        <p:spPr>
          <a:xfrm>
            <a:off x="402418" y="1845179"/>
            <a:ext cx="2450284" cy="114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username/email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11;p33">
            <a:extLst>
              <a:ext uri="{FF2B5EF4-FFF2-40B4-BE49-F238E27FC236}">
                <a16:creationId xmlns:a16="http://schemas.microsoft.com/office/drawing/2014/main" id="{44A4567A-6549-482C-A7EA-5C288E144E3E}"/>
              </a:ext>
            </a:extLst>
          </p:cNvPr>
          <p:cNvSpPr/>
          <p:nvPr/>
        </p:nvSpPr>
        <p:spPr>
          <a:xfrm>
            <a:off x="1205342" y="4931167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02;p33">
            <a:extLst>
              <a:ext uri="{FF2B5EF4-FFF2-40B4-BE49-F238E27FC236}">
                <a16:creationId xmlns:a16="http://schemas.microsoft.com/office/drawing/2014/main" id="{CB993D91-9CFC-4B47-8476-B2140276BB12}"/>
              </a:ext>
            </a:extLst>
          </p:cNvPr>
          <p:cNvSpPr/>
          <p:nvPr/>
        </p:nvSpPr>
        <p:spPr>
          <a:xfrm>
            <a:off x="210786" y="6132972"/>
            <a:ext cx="2167724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210;p33">
            <a:extLst>
              <a:ext uri="{FF2B5EF4-FFF2-40B4-BE49-F238E27FC236}">
                <a16:creationId xmlns:a16="http://schemas.microsoft.com/office/drawing/2014/main" id="{5A43DF7D-4686-4009-9D8B-A46848B3170C}"/>
              </a:ext>
            </a:extLst>
          </p:cNvPr>
          <p:cNvCxnSpPr>
            <a:cxnSpLocks/>
            <a:stCxn id="29" idx="4"/>
            <a:endCxn id="30" idx="1"/>
          </p:cNvCxnSpPr>
          <p:nvPr/>
        </p:nvCxnSpPr>
        <p:spPr>
          <a:xfrm>
            <a:off x="1361360" y="5219199"/>
            <a:ext cx="15083" cy="91377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" name="Google Shape;211;p33">
            <a:extLst>
              <a:ext uri="{FF2B5EF4-FFF2-40B4-BE49-F238E27FC236}">
                <a16:creationId xmlns:a16="http://schemas.microsoft.com/office/drawing/2014/main" id="{A6C36DD8-4360-49CC-A163-6CAA18ED0C90}"/>
              </a:ext>
            </a:extLst>
          </p:cNvPr>
          <p:cNvSpPr/>
          <p:nvPr/>
        </p:nvSpPr>
        <p:spPr>
          <a:xfrm>
            <a:off x="2189797" y="6330235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213;p33">
            <a:extLst>
              <a:ext uri="{FF2B5EF4-FFF2-40B4-BE49-F238E27FC236}">
                <a16:creationId xmlns:a16="http://schemas.microsoft.com/office/drawing/2014/main" id="{3863D240-CCA8-48E3-AFD4-454BB2F4A292}"/>
              </a:ext>
            </a:extLst>
          </p:cNvPr>
          <p:cNvCxnSpPr>
            <a:cxnSpLocks/>
            <a:stCxn id="32" idx="6"/>
            <a:endCxn id="4" idx="2"/>
          </p:cNvCxnSpPr>
          <p:nvPr/>
        </p:nvCxnSpPr>
        <p:spPr>
          <a:xfrm flipV="1">
            <a:off x="2501832" y="5304982"/>
            <a:ext cx="596968" cy="1169269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207;p33">
            <a:extLst>
              <a:ext uri="{FF2B5EF4-FFF2-40B4-BE49-F238E27FC236}">
                <a16:creationId xmlns:a16="http://schemas.microsoft.com/office/drawing/2014/main" id="{948F5468-F18F-412B-8D12-C3754B67DA17}"/>
              </a:ext>
            </a:extLst>
          </p:cNvPr>
          <p:cNvSpPr txBox="1"/>
          <p:nvPr/>
        </p:nvSpPr>
        <p:spPr>
          <a:xfrm>
            <a:off x="3183232" y="5889616"/>
            <a:ext cx="2696200" cy="74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parameters/ status ok.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04;p33">
            <a:extLst>
              <a:ext uri="{FF2B5EF4-FFF2-40B4-BE49-F238E27FC236}">
                <a16:creationId xmlns:a16="http://schemas.microsoft.com/office/drawing/2014/main" id="{FB24A26D-DBF3-4B1C-9FEA-CDE1DD3EF658}"/>
              </a:ext>
            </a:extLst>
          </p:cNvPr>
          <p:cNvSpPr txBox="1"/>
          <p:nvPr/>
        </p:nvSpPr>
        <p:spPr>
          <a:xfrm>
            <a:off x="1517377" y="4931890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4;p33">
            <a:extLst>
              <a:ext uri="{FF2B5EF4-FFF2-40B4-BE49-F238E27FC236}">
                <a16:creationId xmlns:a16="http://schemas.microsoft.com/office/drawing/2014/main" id="{321A2FE9-189F-4830-90C7-E3DAD2D3E249}"/>
              </a:ext>
            </a:extLst>
          </p:cNvPr>
          <p:cNvSpPr txBox="1"/>
          <p:nvPr/>
        </p:nvSpPr>
        <p:spPr>
          <a:xfrm>
            <a:off x="2860522" y="2454120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>
            <a:extLst>
              <a:ext uri="{FF2B5EF4-FFF2-40B4-BE49-F238E27FC236}">
                <a16:creationId xmlns:a16="http://schemas.microsoft.com/office/drawing/2014/main" id="{0F1966A2-65C1-4236-8B07-71E5C2EC0E4D}"/>
              </a:ext>
            </a:extLst>
          </p:cNvPr>
          <p:cNvSpPr/>
          <p:nvPr/>
        </p:nvSpPr>
        <p:spPr>
          <a:xfrm>
            <a:off x="2704012" y="220265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11;p33">
            <a:extLst>
              <a:ext uri="{FF2B5EF4-FFF2-40B4-BE49-F238E27FC236}">
                <a16:creationId xmlns:a16="http://schemas.microsoft.com/office/drawing/2014/main" id="{847FAC4A-F19F-4CA9-8A2C-DBC3A407B446}"/>
              </a:ext>
            </a:extLst>
          </p:cNvPr>
          <p:cNvSpPr/>
          <p:nvPr/>
        </p:nvSpPr>
        <p:spPr>
          <a:xfrm>
            <a:off x="7504468" y="1732327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29;p34">
            <a:extLst>
              <a:ext uri="{FF2B5EF4-FFF2-40B4-BE49-F238E27FC236}">
                <a16:creationId xmlns:a16="http://schemas.microsoft.com/office/drawing/2014/main" id="{82140637-2D6E-430C-A33A-847002249C76}"/>
              </a:ext>
            </a:extLst>
          </p:cNvPr>
          <p:cNvSpPr/>
          <p:nvPr/>
        </p:nvSpPr>
        <p:spPr>
          <a:xfrm>
            <a:off x="3917665" y="3338196"/>
            <a:ext cx="1880960" cy="8423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</a:t>
            </a:r>
            <a:r>
              <a:rPr lang="it-IT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Guest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43" name="Google Shape;206;p33">
            <a:extLst>
              <a:ext uri="{FF2B5EF4-FFF2-40B4-BE49-F238E27FC236}">
                <a16:creationId xmlns:a16="http://schemas.microsoft.com/office/drawing/2014/main" id="{353B2AF9-C60F-4762-AD57-478928F3EB94}"/>
              </a:ext>
            </a:extLst>
          </p:cNvPr>
          <p:cNvSpPr/>
          <p:nvPr/>
        </p:nvSpPr>
        <p:spPr>
          <a:xfrm>
            <a:off x="4668176" y="4171047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10;p33">
            <a:extLst>
              <a:ext uri="{FF2B5EF4-FFF2-40B4-BE49-F238E27FC236}">
                <a16:creationId xmlns:a16="http://schemas.microsoft.com/office/drawing/2014/main" id="{836FC1DF-FA0B-418E-AAB0-EB5C6ED05935}"/>
              </a:ext>
            </a:extLst>
          </p:cNvPr>
          <p:cNvCxnSpPr>
            <a:cxnSpLocks/>
            <a:stCxn id="43" idx="4"/>
            <a:endCxn id="57" idx="5"/>
          </p:cNvCxnSpPr>
          <p:nvPr/>
        </p:nvCxnSpPr>
        <p:spPr>
          <a:xfrm>
            <a:off x="4824194" y="4459079"/>
            <a:ext cx="1880960" cy="22723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4" name="Google Shape;204;p33">
            <a:extLst>
              <a:ext uri="{FF2B5EF4-FFF2-40B4-BE49-F238E27FC236}">
                <a16:creationId xmlns:a16="http://schemas.microsoft.com/office/drawing/2014/main" id="{8669C3D7-9CB9-44C6-8596-87734DCDD766}"/>
              </a:ext>
            </a:extLst>
          </p:cNvPr>
          <p:cNvSpPr txBox="1"/>
          <p:nvPr/>
        </p:nvSpPr>
        <p:spPr>
          <a:xfrm>
            <a:off x="4386472" y="4491499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202;p33">
            <a:extLst>
              <a:ext uri="{FF2B5EF4-FFF2-40B4-BE49-F238E27FC236}">
                <a16:creationId xmlns:a16="http://schemas.microsoft.com/office/drawing/2014/main" id="{DB97AEE1-8582-43C1-BF1D-EE5930A679D6}"/>
              </a:ext>
            </a:extLst>
          </p:cNvPr>
          <p:cNvSpPr/>
          <p:nvPr/>
        </p:nvSpPr>
        <p:spPr>
          <a:xfrm>
            <a:off x="6623359" y="4359135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211;p33">
            <a:extLst>
              <a:ext uri="{FF2B5EF4-FFF2-40B4-BE49-F238E27FC236}">
                <a16:creationId xmlns:a16="http://schemas.microsoft.com/office/drawing/2014/main" id="{95A36AA0-8FBE-46B4-A3D9-866FC554667A}"/>
              </a:ext>
            </a:extLst>
          </p:cNvPr>
          <p:cNvSpPr/>
          <p:nvPr/>
        </p:nvSpPr>
        <p:spPr>
          <a:xfrm>
            <a:off x="7878155" y="4572667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213;p33">
            <a:extLst>
              <a:ext uri="{FF2B5EF4-FFF2-40B4-BE49-F238E27FC236}">
                <a16:creationId xmlns:a16="http://schemas.microsoft.com/office/drawing/2014/main" id="{17989920-B045-4566-9C31-A82F8A621EFB}"/>
              </a:ext>
            </a:extLst>
          </p:cNvPr>
          <p:cNvCxnSpPr>
            <a:cxnSpLocks/>
            <a:stCxn id="63" idx="6"/>
            <a:endCxn id="6" idx="1"/>
          </p:cNvCxnSpPr>
          <p:nvPr/>
        </p:nvCxnSpPr>
        <p:spPr>
          <a:xfrm>
            <a:off x="8190190" y="4716683"/>
            <a:ext cx="1060699" cy="57768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1" name="Google Shape;219;p34">
            <a:extLst>
              <a:ext uri="{FF2B5EF4-FFF2-40B4-BE49-F238E27FC236}">
                <a16:creationId xmlns:a16="http://schemas.microsoft.com/office/drawing/2014/main" id="{FB663126-BBB1-4CCF-A537-CA89AE610D07}"/>
              </a:ext>
            </a:extLst>
          </p:cNvPr>
          <p:cNvSpPr txBox="1">
            <a:spLocks/>
          </p:cNvSpPr>
          <p:nvPr/>
        </p:nvSpPr>
        <p:spPr>
          <a:xfrm>
            <a:off x="2384923" y="111077"/>
            <a:ext cx="7753830" cy="6820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ts val="4400"/>
            </a:pPr>
            <a:r>
              <a:rPr lang="es-419"/>
              <a:t>Application design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1763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480767" y="1294714"/>
            <a:ext cx="9381331" cy="537869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8157640" y="554897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10484956" y="4055422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comment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34"/>
          <p:cNvCxnSpPr>
            <a:cxnSpLocks/>
            <a:stCxn id="224" idx="4"/>
          </p:cNvCxnSpPr>
          <p:nvPr/>
        </p:nvCxnSpPr>
        <p:spPr>
          <a:xfrm rot="5400000">
            <a:off x="10341054" y="4217088"/>
            <a:ext cx="403867" cy="1389334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3" name="Google Shape;229;p34"/>
          <p:cNvSpPr/>
          <p:nvPr/>
        </p:nvSpPr>
        <p:spPr>
          <a:xfrm>
            <a:off x="531323" y="1724200"/>
            <a:ext cx="2354742" cy="68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b="1" dirty="0"/>
          </a:p>
          <a:p>
            <a:pPr algn="ctr"/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album]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31;p34"/>
          <p:cNvCxnSpPr>
            <a:cxnSpLocks/>
            <a:stCxn id="78" idx="3"/>
            <a:endCxn id="23" idx="0"/>
          </p:cNvCxnSpPr>
          <p:nvPr/>
        </p:nvCxnSpPr>
        <p:spPr>
          <a:xfrm>
            <a:off x="1217766" y="728979"/>
            <a:ext cx="490928" cy="99522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6" name="Google Shape;232;p34"/>
          <p:cNvSpPr/>
          <p:nvPr/>
        </p:nvSpPr>
        <p:spPr>
          <a:xfrm>
            <a:off x="2718523" y="1957578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33;p34"/>
          <p:cNvCxnSpPr>
            <a:cxnSpLocks/>
            <a:stCxn id="26" idx="6"/>
            <a:endCxn id="31" idx="5"/>
          </p:cNvCxnSpPr>
          <p:nvPr/>
        </p:nvCxnSpPr>
        <p:spPr>
          <a:xfrm>
            <a:off x="3030523" y="2101578"/>
            <a:ext cx="662807" cy="400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9" name="Google Shape;236;p34"/>
          <p:cNvSpPr txBox="1"/>
          <p:nvPr/>
        </p:nvSpPr>
        <p:spPr>
          <a:xfrm>
            <a:off x="3068556" y="1370022"/>
            <a:ext cx="1267175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album.id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37;p34"/>
          <p:cNvCxnSpPr>
            <a:cxnSpLocks/>
          </p:cNvCxnSpPr>
          <p:nvPr/>
        </p:nvCxnSpPr>
        <p:spPr>
          <a:xfrm flipV="1">
            <a:off x="3429050" y="1697726"/>
            <a:ext cx="103903" cy="41102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234;p34"/>
          <p:cNvSpPr/>
          <p:nvPr/>
        </p:nvSpPr>
        <p:spPr>
          <a:xfrm>
            <a:off x="3591365" y="1697726"/>
            <a:ext cx="1513394" cy="815718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 Images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238;p34"/>
          <p:cNvCxnSpPr>
            <a:cxnSpLocks/>
            <a:stCxn id="94" idx="2"/>
            <a:endCxn id="37" idx="1"/>
          </p:cNvCxnSpPr>
          <p:nvPr/>
        </p:nvCxnSpPr>
        <p:spPr>
          <a:xfrm flipV="1">
            <a:off x="4539544" y="2782113"/>
            <a:ext cx="1806492" cy="2518608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" name="Google Shape;225;p34"/>
          <p:cNvSpPr txBox="1"/>
          <p:nvPr/>
        </p:nvSpPr>
        <p:spPr>
          <a:xfrm>
            <a:off x="2494767" y="2343878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229;p34"/>
          <p:cNvSpPr/>
          <p:nvPr/>
        </p:nvSpPr>
        <p:spPr>
          <a:xfrm>
            <a:off x="6346036" y="3382160"/>
            <a:ext cx="1885882" cy="9052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4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comment]</a:t>
            </a:r>
          </a:p>
        </p:txBody>
      </p:sp>
      <p:sp>
        <p:nvSpPr>
          <p:cNvPr id="41" name="Google Shape;229;p34"/>
          <p:cNvSpPr/>
          <p:nvPr/>
        </p:nvSpPr>
        <p:spPr>
          <a:xfrm>
            <a:off x="6267570" y="5483258"/>
            <a:ext cx="1885882" cy="101086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[text comment, date]</a:t>
            </a:r>
          </a:p>
          <a:p>
            <a:pPr algn="ctr"/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Session.user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!=NULL</a:t>
            </a:r>
          </a:p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Google Shape;238;p34"/>
          <p:cNvCxnSpPr>
            <a:cxnSpLocks/>
            <a:stCxn id="94" idx="2"/>
            <a:endCxn id="38" idx="1"/>
          </p:cNvCxnSpPr>
          <p:nvPr/>
        </p:nvCxnSpPr>
        <p:spPr>
          <a:xfrm flipV="1">
            <a:off x="4539544" y="3834788"/>
            <a:ext cx="1806492" cy="1465933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4" name="Google Shape;238;p34"/>
          <p:cNvCxnSpPr>
            <a:cxnSpLocks/>
            <a:stCxn id="94" idx="4"/>
            <a:endCxn id="41" idx="1"/>
          </p:cNvCxnSpPr>
          <p:nvPr/>
        </p:nvCxnSpPr>
        <p:spPr>
          <a:xfrm rot="16200000" flipH="1">
            <a:off x="4937784" y="4658903"/>
            <a:ext cx="277472" cy="2382099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1" name="Elbow Connector 20"/>
          <p:cNvCxnSpPr>
            <a:cxnSpLocks/>
            <a:stCxn id="41" idx="3"/>
            <a:endCxn id="224" idx="5"/>
          </p:cNvCxnSpPr>
          <p:nvPr/>
        </p:nvCxnSpPr>
        <p:spPr>
          <a:xfrm flipV="1">
            <a:off x="8153452" y="4382622"/>
            <a:ext cx="2413304" cy="160606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8" name="Google Shape;234;p34"/>
          <p:cNvSpPr/>
          <p:nvPr/>
        </p:nvSpPr>
        <p:spPr>
          <a:xfrm>
            <a:off x="480767" y="65366"/>
            <a:ext cx="1639902" cy="663613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albums list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236;p34"/>
          <p:cNvSpPr txBox="1"/>
          <p:nvPr/>
        </p:nvSpPr>
        <p:spPr>
          <a:xfrm>
            <a:off x="2499364" y="-73753"/>
            <a:ext cx="912193" cy="455600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latin typeface="Calibri"/>
                <a:ea typeface="Calibri"/>
                <a:cs typeface="Calibri"/>
                <a:sym typeface="Calibri"/>
              </a:rPr>
              <a:t>user.id</a:t>
            </a:r>
            <a:endParaRPr strike="sngStrik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237;p34"/>
          <p:cNvCxnSpPr>
            <a:cxnSpLocks/>
            <a:endCxn id="78" idx="2"/>
          </p:cNvCxnSpPr>
          <p:nvPr/>
        </p:nvCxnSpPr>
        <p:spPr>
          <a:xfrm flipH="1">
            <a:off x="2037717" y="181793"/>
            <a:ext cx="498368" cy="21538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229;p34"/>
          <p:cNvSpPr/>
          <p:nvPr/>
        </p:nvSpPr>
        <p:spPr>
          <a:xfrm>
            <a:off x="6346036" y="2371617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:Detail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56" name="Straight Arrow Connector 15">
            <a:extLst>
              <a:ext uri="{FF2B5EF4-FFF2-40B4-BE49-F238E27FC236}">
                <a16:creationId xmlns:a16="http://schemas.microsoft.com/office/drawing/2014/main" id="{D86C9E0D-C0B7-4245-A69B-C1317F4F91A5}"/>
              </a:ext>
            </a:extLst>
          </p:cNvPr>
          <p:cNvCxnSpPr>
            <a:cxnSpLocks/>
            <a:stCxn id="44" idx="4"/>
            <a:endCxn id="13" idx="1"/>
          </p:cNvCxnSpPr>
          <p:nvPr/>
        </p:nvCxnSpPr>
        <p:spPr>
          <a:xfrm>
            <a:off x="1708694" y="3677784"/>
            <a:ext cx="10722" cy="47575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3" name="Google Shape;234;p34">
            <a:extLst>
              <a:ext uri="{FF2B5EF4-FFF2-40B4-BE49-F238E27FC236}">
                <a16:creationId xmlns:a16="http://schemas.microsoft.com/office/drawing/2014/main" id="{DC9B855F-A80C-42CF-971C-B2BA40245008}"/>
              </a:ext>
            </a:extLst>
          </p:cNvPr>
          <p:cNvSpPr/>
          <p:nvPr/>
        </p:nvSpPr>
        <p:spPr>
          <a:xfrm>
            <a:off x="754956" y="4153539"/>
            <a:ext cx="1739811" cy="75643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album order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229;p34">
            <a:extLst>
              <a:ext uri="{FF2B5EF4-FFF2-40B4-BE49-F238E27FC236}">
                <a16:creationId xmlns:a16="http://schemas.microsoft.com/office/drawing/2014/main" id="{B5AD09D8-1922-4C4A-A9DC-A7D98832973B}"/>
              </a:ext>
            </a:extLst>
          </p:cNvPr>
          <p:cNvSpPr/>
          <p:nvPr/>
        </p:nvSpPr>
        <p:spPr>
          <a:xfrm>
            <a:off x="3163533" y="3325927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400" b="1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2298A18-CA99-414B-9BCE-4ABB8F27637F}"/>
              </a:ext>
            </a:extLst>
          </p:cNvPr>
          <p:cNvCxnSpPr>
            <a:cxnSpLocks/>
            <a:stCxn id="31" idx="3"/>
            <a:endCxn id="67" idx="0"/>
          </p:cNvCxnSpPr>
          <p:nvPr/>
        </p:nvCxnSpPr>
        <p:spPr>
          <a:xfrm flipH="1">
            <a:off x="4106474" y="2513444"/>
            <a:ext cx="139623" cy="81248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7" name="Google Shape;232;p34">
            <a:extLst>
              <a:ext uri="{FF2B5EF4-FFF2-40B4-BE49-F238E27FC236}">
                <a16:creationId xmlns:a16="http://schemas.microsoft.com/office/drawing/2014/main" id="{EF16693A-88C0-477C-A2B7-ADDEFAF8CEFA}"/>
              </a:ext>
            </a:extLst>
          </p:cNvPr>
          <p:cNvSpPr/>
          <p:nvPr/>
        </p:nvSpPr>
        <p:spPr>
          <a:xfrm>
            <a:off x="3988095" y="404317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Straight Arrow Connector 15">
            <a:extLst>
              <a:ext uri="{FF2B5EF4-FFF2-40B4-BE49-F238E27FC236}">
                <a16:creationId xmlns:a16="http://schemas.microsoft.com/office/drawing/2014/main" id="{9639F11A-9AC0-49D0-B9B2-07D320B1CC96}"/>
              </a:ext>
            </a:extLst>
          </p:cNvPr>
          <p:cNvCxnSpPr>
            <a:cxnSpLocks/>
            <a:stCxn id="77" idx="4"/>
            <a:endCxn id="94" idx="1"/>
          </p:cNvCxnSpPr>
          <p:nvPr/>
        </p:nvCxnSpPr>
        <p:spPr>
          <a:xfrm flipH="1">
            <a:off x="3988095" y="4331172"/>
            <a:ext cx="156000" cy="55905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4" name="Google Shape;234;p34">
            <a:extLst>
              <a:ext uri="{FF2B5EF4-FFF2-40B4-BE49-F238E27FC236}">
                <a16:creationId xmlns:a16="http://schemas.microsoft.com/office/drawing/2014/main" id="{6E61360C-125A-4C5D-B584-AC77C4E24793}"/>
              </a:ext>
            </a:extLst>
          </p:cNvPr>
          <p:cNvSpPr/>
          <p:nvPr/>
        </p:nvSpPr>
        <p:spPr>
          <a:xfrm>
            <a:off x="3128774" y="4890225"/>
            <a:ext cx="1513394" cy="82099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Image Data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232;p34">
            <a:extLst>
              <a:ext uri="{FF2B5EF4-FFF2-40B4-BE49-F238E27FC236}">
                <a16:creationId xmlns:a16="http://schemas.microsoft.com/office/drawing/2014/main" id="{932729BA-4820-44EB-BF31-8303033287BE}"/>
              </a:ext>
            </a:extLst>
          </p:cNvPr>
          <p:cNvSpPr/>
          <p:nvPr/>
        </p:nvSpPr>
        <p:spPr>
          <a:xfrm>
            <a:off x="7997452" y="5852749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25;p34">
            <a:extLst>
              <a:ext uri="{FF2B5EF4-FFF2-40B4-BE49-F238E27FC236}">
                <a16:creationId xmlns:a16="http://schemas.microsoft.com/office/drawing/2014/main" id="{E9ED3C22-FDFF-4B0E-941E-D21430C78155}"/>
              </a:ext>
            </a:extLst>
          </p:cNvPr>
          <p:cNvSpPr txBox="1"/>
          <p:nvPr/>
        </p:nvSpPr>
        <p:spPr>
          <a:xfrm>
            <a:off x="1826624" y="3448025"/>
            <a:ext cx="880920" cy="34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25;p34">
            <a:extLst>
              <a:ext uri="{FF2B5EF4-FFF2-40B4-BE49-F238E27FC236}">
                <a16:creationId xmlns:a16="http://schemas.microsoft.com/office/drawing/2014/main" id="{0B908C3F-C057-4F8B-B2D5-6B7C9DCDDEE2}"/>
              </a:ext>
            </a:extLst>
          </p:cNvPr>
          <p:cNvSpPr txBox="1"/>
          <p:nvPr/>
        </p:nvSpPr>
        <p:spPr>
          <a:xfrm>
            <a:off x="4142634" y="433997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32;p34">
            <a:extLst>
              <a:ext uri="{FF2B5EF4-FFF2-40B4-BE49-F238E27FC236}">
                <a16:creationId xmlns:a16="http://schemas.microsoft.com/office/drawing/2014/main" id="{C6A33A15-F65B-44E3-ABC9-977C4E8AD55D}"/>
              </a:ext>
            </a:extLst>
          </p:cNvPr>
          <p:cNvSpPr/>
          <p:nvPr/>
        </p:nvSpPr>
        <p:spPr>
          <a:xfrm>
            <a:off x="4278634" y="3192609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32;p34">
            <a:extLst>
              <a:ext uri="{FF2B5EF4-FFF2-40B4-BE49-F238E27FC236}">
                <a16:creationId xmlns:a16="http://schemas.microsoft.com/office/drawing/2014/main" id="{5F5BFA89-2C07-433F-B0D5-4B0577D15A62}"/>
              </a:ext>
            </a:extLst>
          </p:cNvPr>
          <p:cNvSpPr/>
          <p:nvPr/>
        </p:nvSpPr>
        <p:spPr>
          <a:xfrm>
            <a:off x="4828409" y="3292471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25;p34">
            <a:extLst>
              <a:ext uri="{FF2B5EF4-FFF2-40B4-BE49-F238E27FC236}">
                <a16:creationId xmlns:a16="http://schemas.microsoft.com/office/drawing/2014/main" id="{66B2BF12-F686-4430-B869-8394A84F3327}"/>
              </a:ext>
            </a:extLst>
          </p:cNvPr>
          <p:cNvSpPr txBox="1"/>
          <p:nvPr/>
        </p:nvSpPr>
        <p:spPr>
          <a:xfrm>
            <a:off x="4224653" y="2862024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25;p34">
            <a:extLst>
              <a:ext uri="{FF2B5EF4-FFF2-40B4-BE49-F238E27FC236}">
                <a16:creationId xmlns:a16="http://schemas.microsoft.com/office/drawing/2014/main" id="{6242DB1D-8067-4B30-9382-C6F17DEDD936}"/>
              </a:ext>
            </a:extLst>
          </p:cNvPr>
          <p:cNvSpPr txBox="1"/>
          <p:nvPr/>
        </p:nvSpPr>
        <p:spPr>
          <a:xfrm>
            <a:off x="4537006" y="2991281"/>
            <a:ext cx="1143521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29;p34">
            <a:extLst>
              <a:ext uri="{FF2B5EF4-FFF2-40B4-BE49-F238E27FC236}">
                <a16:creationId xmlns:a16="http://schemas.microsoft.com/office/drawing/2014/main" id="{916BE761-6709-4807-9671-D975DFB1A324}"/>
              </a:ext>
            </a:extLst>
          </p:cNvPr>
          <p:cNvSpPr/>
          <p:nvPr/>
        </p:nvSpPr>
        <p:spPr>
          <a:xfrm>
            <a:off x="769975" y="2892415"/>
            <a:ext cx="1757522" cy="5784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 Album Order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10" name="Google Shape;229;p34">
            <a:extLst>
              <a:ext uri="{FF2B5EF4-FFF2-40B4-BE49-F238E27FC236}">
                <a16:creationId xmlns:a16="http://schemas.microsoft.com/office/drawing/2014/main" id="{187B6351-9A6E-414C-936C-EF66B93E79C3}"/>
              </a:ext>
            </a:extLst>
          </p:cNvPr>
          <p:cNvSpPr/>
          <p:nvPr/>
        </p:nvSpPr>
        <p:spPr>
          <a:xfrm>
            <a:off x="6902701" y="1345987"/>
            <a:ext cx="1343006" cy="6115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11" name="Google Shape;229;p34">
            <a:extLst>
              <a:ext uri="{FF2B5EF4-FFF2-40B4-BE49-F238E27FC236}">
                <a16:creationId xmlns:a16="http://schemas.microsoft.com/office/drawing/2014/main" id="{8703A9C1-1CA6-48E5-8C0E-734EC6BF3A6B}"/>
              </a:ext>
            </a:extLst>
          </p:cNvPr>
          <p:cNvSpPr/>
          <p:nvPr/>
        </p:nvSpPr>
        <p:spPr>
          <a:xfrm>
            <a:off x="8434727" y="1354734"/>
            <a:ext cx="1238351" cy="6115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12" name="Google Shape;229;p34">
            <a:extLst>
              <a:ext uri="{FF2B5EF4-FFF2-40B4-BE49-F238E27FC236}">
                <a16:creationId xmlns:a16="http://schemas.microsoft.com/office/drawing/2014/main" id="{01F2998B-BFC4-4E66-B562-3335F28ACE18}"/>
              </a:ext>
            </a:extLst>
          </p:cNvPr>
          <p:cNvSpPr/>
          <p:nvPr/>
        </p:nvSpPr>
        <p:spPr>
          <a:xfrm>
            <a:off x="6317101" y="4794669"/>
            <a:ext cx="1680351" cy="60317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to </a:t>
            </a:r>
            <a:r>
              <a:rPr lang="it-IT" sz="1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44" name="Google Shape;222;p34"/>
          <p:cNvSpPr/>
          <p:nvPr/>
        </p:nvSpPr>
        <p:spPr>
          <a:xfrm>
            <a:off x="1552694" y="3389784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238;p34">
            <a:extLst>
              <a:ext uri="{FF2B5EF4-FFF2-40B4-BE49-F238E27FC236}">
                <a16:creationId xmlns:a16="http://schemas.microsoft.com/office/drawing/2014/main" id="{568C5E7F-69FD-4A6A-BF71-E393CE0DF5E4}"/>
              </a:ext>
            </a:extLst>
          </p:cNvPr>
          <p:cNvCxnSpPr>
            <a:cxnSpLocks/>
            <a:stCxn id="94" idx="2"/>
            <a:endCxn id="12" idx="1"/>
          </p:cNvCxnSpPr>
          <p:nvPr/>
        </p:nvCxnSpPr>
        <p:spPr>
          <a:xfrm flipV="1">
            <a:off x="4539544" y="5096258"/>
            <a:ext cx="1777557" cy="204463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5325"/>
          </a:xfrm>
        </p:spPr>
        <p:txBody>
          <a:bodyPr/>
          <a:lstStyle/>
          <a:p>
            <a:pPr algn="ctr"/>
            <a:r>
              <a:rPr lang="en-US" dirty="0"/>
              <a:t>Client side: view &amp; view component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92452" y="2264985"/>
            <a:ext cx="6439293" cy="4341044"/>
          </a:xfrm>
        </p:spPr>
        <p:txBody>
          <a:bodyPr>
            <a:noAutofit/>
          </a:bodyPr>
          <a:lstStyle/>
          <a:p>
            <a:r>
              <a:rPr lang="it-IT" sz="1800" dirty="0"/>
              <a:t>Home</a:t>
            </a:r>
          </a:p>
          <a:p>
            <a:pPr lvl="1"/>
            <a:r>
              <a:rPr lang="it-IT" sz="1400" dirty="0" err="1"/>
              <a:t>AlbumsList</a:t>
            </a:r>
            <a:endParaRPr lang="it-IT" sz="1400" dirty="0"/>
          </a:p>
          <a:p>
            <a:pPr lvl="2"/>
            <a:r>
              <a:rPr lang="it-IT" sz="1200" dirty="0"/>
              <a:t>show(): richiede al server i dati dell'elenco </a:t>
            </a:r>
            <a:r>
              <a:rPr lang="it-IT" sz="1200" dirty="0" err="1"/>
              <a:t>albums</a:t>
            </a:r>
            <a:endParaRPr lang="it-IT" sz="1200" dirty="0"/>
          </a:p>
          <a:p>
            <a:pPr lvl="2"/>
            <a:r>
              <a:rPr lang="it-IT" sz="1200" dirty="0"/>
              <a:t>update(): riceve dati server e aggiorna la lista</a:t>
            </a:r>
          </a:p>
          <a:p>
            <a:pPr lvl="2"/>
            <a:r>
              <a:rPr lang="it-IT" sz="1200" dirty="0" err="1"/>
              <a:t>autoclick</a:t>
            </a:r>
            <a:r>
              <a:rPr lang="it-IT" sz="1200" dirty="0"/>
              <a:t>(): seleziona un elemento della lista per mostrare in automatico i dettagli</a:t>
            </a:r>
          </a:p>
          <a:p>
            <a:pPr lvl="1"/>
            <a:r>
              <a:rPr lang="it-IT" sz="1400" dirty="0" err="1"/>
              <a:t>AlbumDetail</a:t>
            </a:r>
            <a:r>
              <a:rPr lang="it-IT" sz="1400" dirty="0"/>
              <a:t>(gestisce la lista delle immagini di un album)</a:t>
            </a:r>
          </a:p>
          <a:p>
            <a:pPr lvl="2"/>
            <a:r>
              <a:rPr lang="it-IT" sz="1200" dirty="0" err="1"/>
              <a:t>registerEvents</a:t>
            </a:r>
            <a:r>
              <a:rPr lang="it-IT" sz="1200" dirty="0"/>
              <a:t>(): associa al componente le funzioni per gestirne gli eventi</a:t>
            </a:r>
          </a:p>
          <a:p>
            <a:pPr lvl="2"/>
            <a:r>
              <a:rPr lang="it-IT" sz="1200" dirty="0"/>
              <a:t>show(): richiede al server i  dettagli dell’album(immagini presenti nell’album)</a:t>
            </a:r>
          </a:p>
          <a:p>
            <a:pPr lvl="2"/>
            <a:r>
              <a:rPr lang="it-IT" sz="1200" dirty="0"/>
              <a:t>update(): riceve dati server e aggiorna  dettagli</a:t>
            </a:r>
          </a:p>
          <a:p>
            <a:pPr lvl="2"/>
            <a:r>
              <a:rPr lang="it-IT" sz="1200" dirty="0"/>
              <a:t>reset(): imposta le condizioni di iniziali visibilità dei vari sotto-componenti </a:t>
            </a:r>
          </a:p>
          <a:p>
            <a:pPr lvl="2"/>
            <a:r>
              <a:rPr lang="it-IT" sz="1200" dirty="0" err="1"/>
              <a:t>changeStep</a:t>
            </a:r>
            <a:r>
              <a:rPr lang="it-IT" sz="1200" dirty="0"/>
              <a:t>(): cambia il blocco di cinque immagini visualizzato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ImageDetail</a:t>
            </a:r>
            <a:endParaRPr lang="it-IT" sz="14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 err="1"/>
              <a:t>registerEvents</a:t>
            </a:r>
            <a:r>
              <a:rPr lang="it-IT" sz="1200" dirty="0"/>
              <a:t>(): associa al componente le funzioni per gestirne gli eventi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show(): richiede al server i  dettagli dell’immagine (picture e commenti)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update(): riceve dati server e aggiorna  dettagli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reset(): imposta le condizioni di iniziali visibilità dei vari sotto-componenti </a:t>
            </a:r>
          </a:p>
          <a:p>
            <a:pPr marL="914400" lvl="2" indent="0">
              <a:buNone/>
            </a:pPr>
            <a:endParaRPr lang="it-IT" sz="1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D38ACF-5C1F-4E09-9506-269FD5246F4D}"/>
              </a:ext>
            </a:extLst>
          </p:cNvPr>
          <p:cNvSpPr txBox="1"/>
          <p:nvPr/>
        </p:nvSpPr>
        <p:spPr>
          <a:xfrm>
            <a:off x="492452" y="695325"/>
            <a:ext cx="64392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Login </a:t>
            </a:r>
            <a:r>
              <a:rPr lang="it-IT" sz="1400" dirty="0" err="1"/>
              <a:t>form</a:t>
            </a:r>
            <a:endParaRPr lang="it-IT" sz="14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Gestione del submit ed errori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Registration</a:t>
            </a:r>
            <a:r>
              <a:rPr lang="it-IT" sz="1400" dirty="0"/>
              <a:t> </a:t>
            </a:r>
            <a:r>
              <a:rPr lang="it-IT" sz="1400" dirty="0" err="1"/>
              <a:t>form</a:t>
            </a:r>
            <a:endParaRPr lang="it-IT" sz="14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Gestione del submit ed errori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Guest access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Accesso alla homepage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33FFC1C-D50F-4F3A-B9CE-27C582A9FBEA}"/>
              </a:ext>
            </a:extLst>
          </p:cNvPr>
          <p:cNvSpPr txBox="1"/>
          <p:nvPr/>
        </p:nvSpPr>
        <p:spPr>
          <a:xfrm>
            <a:off x="6762947" y="3091992"/>
            <a:ext cx="5231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indent="0">
              <a:buNone/>
            </a:pPr>
            <a:endParaRPr lang="it-IT" sz="12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23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4BB9E2-93E8-4851-9422-9B3FA4185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01611"/>
              </p:ext>
            </p:extLst>
          </p:nvPr>
        </p:nvGraphicFramePr>
        <p:xfrm>
          <a:off x="0" y="-31330"/>
          <a:ext cx="12192000" cy="692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078"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Client</a:t>
                      </a:r>
                      <a:r>
                        <a:rPr lang="it-IT" sz="1400" b="1" baseline="0" noProof="0" dirty="0"/>
                        <a:t> side</a:t>
                      </a:r>
                      <a:endParaRPr lang="it-IT" sz="14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26"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form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dati</a:t>
                      </a:r>
                      <a:endParaRPr lang="it-IT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credenziali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8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200" baseline="0" noProof="0" dirty="0" err="1">
                          <a:sym typeface="Wingdings" panose="05000000000000000000" pitchFamily="2" charset="2"/>
                        </a:rPr>
                        <a:t>registration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it-IT" sz="1200" baseline="0" noProof="0" dirty="0" err="1">
                          <a:sym typeface="Wingdings" panose="05000000000000000000" pitchFamily="2" charset="2"/>
                        </a:rPr>
                        <a:t>form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dati</a:t>
                      </a:r>
                      <a:endParaRPr lang="it-IT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 e email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credenziali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447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guest access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  <a:tr h="478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200" noProof="0" dirty="0" err="1">
                          <a:sym typeface="Wingdings" panose="05000000000000000000" pitchFamily="2" charset="2"/>
                        </a:rPr>
                        <a:t>load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Aggiorna </a:t>
                      </a:r>
                      <a:r>
                        <a:rPr lang="it-IT" sz="1200" baseline="0" noProof="0" dirty="0" err="1"/>
                        <a:t>view</a:t>
                      </a:r>
                      <a:r>
                        <a:rPr lang="it-IT" sz="1200" baseline="0" noProof="0" dirty="0"/>
                        <a:t> con dati elenco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ottengo tutte le info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info album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seleziona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</a:t>
                      </a:r>
                      <a:r>
                        <a:rPr lang="it-IT" sz="1200" baseline="0" noProof="0" dirty="0" err="1"/>
                        <a:t>view</a:t>
                      </a:r>
                      <a:r>
                        <a:rPr lang="it-IT" sz="1200" baseline="0" noProof="0" dirty="0"/>
                        <a:t> con la lista di tutte le immagini di quell’album divise in blocchi da 5.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 (</a:t>
                      </a:r>
                      <a:r>
                        <a:rPr lang="it-IT" sz="1200" noProof="0" dirty="0" err="1"/>
                        <a:t>albumId</a:t>
                      </a:r>
                      <a:r>
                        <a:rPr lang="it-IT" sz="1200" noProof="0" dirty="0"/>
                        <a:t>) </a:t>
                      </a:r>
                    </a:p>
                    <a:p>
                      <a:r>
                        <a:rPr lang="it-IT" sz="1200" noProof="0" dirty="0"/>
                        <a:t>ottengo tutte le immagini di un album specifico.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elenco immagini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88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album </a:t>
                      </a:r>
                      <a:r>
                        <a:rPr lang="it-IT" sz="1200" noProof="0" dirty="0" err="1">
                          <a:sym typeface="Wingdings" panose="05000000000000000000" pitchFamily="2" charset="2"/>
                        </a:rPr>
                        <a:t>drag&amp;drop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</a:t>
                      </a:r>
                      <a:r>
                        <a:rPr lang="it-IT" sz="1200" noProof="0" dirty="0" err="1"/>
                        <a:t>view</a:t>
                      </a:r>
                      <a:r>
                        <a:rPr lang="it-IT" sz="1200" noProof="0" dirty="0"/>
                        <a:t> con un cambio ordinamento album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88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album  click </a:t>
                      </a:r>
                      <a:r>
                        <a:rPr lang="it-IT" sz="1200" noProof="0" dirty="0"/>
                        <a:t>bottone «salva ordinamento».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POST(</a:t>
                      </a:r>
                      <a:r>
                        <a:rPr lang="it-IT" sz="1200" noProof="0" dirty="0" err="1"/>
                        <a:t>userId</a:t>
                      </a:r>
                      <a:r>
                        <a:rPr lang="it-IT" sz="1200" noProof="0" dirty="0"/>
                        <a:t>, lista ordinamento album)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Inserimento lista di ordinamento dell’utente.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725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immagini album  click </a:t>
                      </a:r>
                      <a:r>
                        <a:rPr lang="it-IT" sz="1200" noProof="0" dirty="0" err="1"/>
                        <a:t>next</a:t>
                      </a:r>
                      <a:r>
                        <a:rPr lang="it-IT" sz="1200" noProof="0" dirty="0"/>
                        <a:t>, </a:t>
                      </a:r>
                      <a:r>
                        <a:rPr lang="it-IT" sz="1200" noProof="0" dirty="0" err="1"/>
                        <a:t>previous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button</a:t>
                      </a:r>
                      <a:r>
                        <a:rPr lang="it-IT" sz="1200" noProof="0" dirty="0"/>
                        <a:t>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dati, cambio blocco da 5 immagini di un album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798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mouse sopra l’immagine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</a:t>
                      </a:r>
                      <a:r>
                        <a:rPr lang="it-IT" sz="1200" noProof="0" dirty="0" err="1"/>
                        <a:t>view</a:t>
                      </a:r>
                      <a:r>
                        <a:rPr lang="it-IT" sz="1200" noProof="0" dirty="0"/>
                        <a:t> con comparsa finestra modale composta di picture, commenti e </a:t>
                      </a:r>
                      <a:r>
                        <a:rPr lang="it-IT" sz="1200" noProof="0" dirty="0" err="1"/>
                        <a:t>form</a:t>
                      </a:r>
                      <a:r>
                        <a:rPr lang="it-IT" sz="1200" noProof="0" dirty="0"/>
                        <a:t> commento se l’utente è loggato.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GET(</a:t>
                      </a:r>
                      <a:r>
                        <a:rPr lang="it-IT" sz="1200" noProof="0" dirty="0" err="1"/>
                        <a:t>imageId</a:t>
                      </a:r>
                      <a:r>
                        <a:rPr lang="it-IT" sz="1200" noProof="0" dirty="0"/>
                        <a:t>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dati.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725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Form </a:t>
                      </a:r>
                      <a:r>
                        <a:rPr lang="it-IT" sz="1200" noProof="0" dirty="0" err="1"/>
                        <a:t>comment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dati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 (dati commento)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Inserimento commento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725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modale sposto al di fuori il mouse.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</a:t>
                      </a:r>
                      <a:r>
                        <a:rPr lang="it-IT" sz="1200" noProof="0" dirty="0" err="1"/>
                        <a:t>view</a:t>
                      </a:r>
                      <a:r>
                        <a:rPr lang="it-IT" sz="1200" noProof="0" dirty="0"/>
                        <a:t> con scomparsa della finestra modale.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6178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03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B9B8850-C3B7-48EA-A6FA-192DF2A00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33753"/>
              </p:ext>
            </p:extLst>
          </p:nvPr>
        </p:nvGraphicFramePr>
        <p:xfrm>
          <a:off x="0" y="-2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216">
                <a:tc gridSpan="2"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Client</a:t>
                      </a:r>
                      <a:r>
                        <a:rPr lang="it-IT" sz="1500" b="1" baseline="0" noProof="0" dirty="0"/>
                        <a:t> side</a:t>
                      </a:r>
                      <a:endParaRPr lang="it-IT" sz="15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5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34"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Controllore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Controllore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form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 err="1"/>
                        <a:t>Function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makeCall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CheckLogin</a:t>
                      </a:r>
                      <a:r>
                        <a:rPr lang="it-IT" sz="1200" noProof="0" dirty="0"/>
                        <a:t> (</a:t>
                      </a:r>
                      <a:r>
                        <a:rPr lang="it-IT" sz="1200" noProof="0" dirty="0" err="1"/>
                        <a:t>servlet</a:t>
                      </a:r>
                      <a:r>
                        <a:rPr lang="it-IT" sz="12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200" baseline="0" noProof="0" dirty="0" err="1">
                          <a:sym typeface="Wingdings" panose="05000000000000000000" pitchFamily="2" charset="2"/>
                        </a:rPr>
                        <a:t>registration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it-IT" sz="1200" baseline="0" noProof="0" dirty="0" err="1">
                          <a:sym typeface="Wingdings" panose="05000000000000000000" pitchFamily="2" charset="2"/>
                        </a:rPr>
                        <a:t>form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 err="1"/>
                        <a:t>Function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makeCall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 e email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CheckRegistration</a:t>
                      </a:r>
                      <a:r>
                        <a:rPr lang="it-IT" sz="1200" noProof="0" dirty="0"/>
                        <a:t> (</a:t>
                      </a:r>
                      <a:r>
                        <a:rPr lang="it-IT" sz="1200" noProof="0" dirty="0" err="1"/>
                        <a:t>servlet</a:t>
                      </a:r>
                      <a:r>
                        <a:rPr lang="it-IT" sz="1200" noProof="0" dirty="0"/>
                        <a:t>)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500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guest access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 err="1"/>
                        <a:t>Function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makeCall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  <a:tr h="500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200" noProof="0" dirty="0" err="1">
                          <a:sym typeface="Wingdings" panose="05000000000000000000" pitchFamily="2" charset="2"/>
                        </a:rPr>
                        <a:t>load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 err="1"/>
                        <a:t>Function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PageOrchestrator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ottengo tutte le info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GetAlbumListData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noProof="0" dirty="0"/>
                        <a:t>(</a:t>
                      </a:r>
                      <a:r>
                        <a:rPr lang="it-IT" sz="1200" noProof="0" dirty="0" err="1"/>
                        <a:t>servlet</a:t>
                      </a:r>
                      <a:r>
                        <a:rPr lang="it-IT" sz="12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seleziona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Function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 err="1"/>
                        <a:t>AlbumDetails.update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 (</a:t>
                      </a:r>
                      <a:r>
                        <a:rPr lang="it-IT" sz="1200" noProof="0" dirty="0" err="1"/>
                        <a:t>albumId</a:t>
                      </a:r>
                      <a:r>
                        <a:rPr lang="it-IT" sz="1200" noProof="0" dirty="0"/>
                        <a:t>) </a:t>
                      </a:r>
                    </a:p>
                    <a:p>
                      <a:r>
                        <a:rPr lang="it-IT" sz="1200" noProof="0" dirty="0"/>
                        <a:t>ottengo tutte le immagini di un album specifico.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GetImagesOfAlbum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noProof="0" dirty="0"/>
                        <a:t>(</a:t>
                      </a:r>
                      <a:r>
                        <a:rPr lang="it-IT" sz="1200" noProof="0" dirty="0" err="1"/>
                        <a:t>servlet</a:t>
                      </a:r>
                      <a:r>
                        <a:rPr lang="it-IT" sz="12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24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album </a:t>
                      </a:r>
                      <a:r>
                        <a:rPr lang="it-IT" sz="1200" noProof="0" dirty="0" err="1">
                          <a:sym typeface="Wingdings" panose="05000000000000000000" pitchFamily="2" charset="2"/>
                        </a:rPr>
                        <a:t>drag&amp;drop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Function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Drag&amp;Drop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24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album  click </a:t>
                      </a:r>
                      <a:r>
                        <a:rPr lang="it-IT" sz="1200" noProof="0" dirty="0"/>
                        <a:t>bottone «salva ordinamento».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POST(</a:t>
                      </a:r>
                      <a:r>
                        <a:rPr lang="it-IT" sz="1200" noProof="0" dirty="0" err="1"/>
                        <a:t>userId</a:t>
                      </a:r>
                      <a:r>
                        <a:rPr lang="it-IT" sz="1200" noProof="0" dirty="0"/>
                        <a:t>, lista ordinamento album)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SaveAlbumOrder</a:t>
                      </a:r>
                      <a:r>
                        <a:rPr lang="it-IT" sz="1200" noProof="0" dirty="0"/>
                        <a:t>(</a:t>
                      </a:r>
                      <a:r>
                        <a:rPr lang="it-IT" sz="1200" noProof="0" dirty="0" err="1"/>
                        <a:t>servlet</a:t>
                      </a:r>
                      <a:r>
                        <a:rPr lang="it-IT" sz="12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immagini album  click </a:t>
                      </a:r>
                      <a:r>
                        <a:rPr lang="it-IT" sz="1200" noProof="0" dirty="0" err="1"/>
                        <a:t>next</a:t>
                      </a:r>
                      <a:r>
                        <a:rPr lang="it-IT" sz="1200" noProof="0" dirty="0"/>
                        <a:t>, </a:t>
                      </a:r>
                      <a:r>
                        <a:rPr lang="it-IT" sz="1200" noProof="0" dirty="0" err="1"/>
                        <a:t>previous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button</a:t>
                      </a:r>
                      <a:r>
                        <a:rPr lang="it-IT" sz="1200" noProof="0" dirty="0"/>
                        <a:t>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Function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 err="1"/>
                        <a:t>changeBlockOfImages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00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mouse sopra l’immagine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Function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finestraModale.update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GET(</a:t>
                      </a:r>
                      <a:r>
                        <a:rPr lang="it-IT" sz="1200" noProof="0" dirty="0" err="1"/>
                        <a:t>imageId</a:t>
                      </a:r>
                      <a:r>
                        <a:rPr lang="it-IT" sz="1200" noProof="0" dirty="0"/>
                        <a:t>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GetImageInfo</a:t>
                      </a:r>
                      <a:r>
                        <a:rPr lang="it-IT" sz="1200" noProof="0" dirty="0"/>
                        <a:t>(</a:t>
                      </a:r>
                      <a:r>
                        <a:rPr lang="it-IT" sz="1200" noProof="0" dirty="0" err="1"/>
                        <a:t>servlet</a:t>
                      </a:r>
                      <a:r>
                        <a:rPr lang="it-IT" sz="12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Form </a:t>
                      </a:r>
                      <a:r>
                        <a:rPr lang="it-IT" sz="1200" noProof="0" dirty="0" err="1"/>
                        <a:t>comment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Function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makeCall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 (dati commento)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CreateComment</a:t>
                      </a:r>
                      <a:r>
                        <a:rPr lang="it-IT" sz="1200" noProof="0" dirty="0"/>
                        <a:t>(</a:t>
                      </a:r>
                      <a:r>
                        <a:rPr lang="it-IT" sz="1200" noProof="0" dirty="0" err="1"/>
                        <a:t>servlet</a:t>
                      </a:r>
                      <a:r>
                        <a:rPr lang="it-IT" sz="12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modale sposto al di fuori il mouse.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Function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finestraModale.update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6178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03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926</Words>
  <Application>Microsoft Office PowerPoint</Application>
  <PresentationFormat>Widescreen</PresentationFormat>
  <Paragraphs>225</Paragraphs>
  <Slides>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di Office</vt:lpstr>
      <vt:lpstr>Server side: DAO &amp; model objects</vt:lpstr>
      <vt:lpstr>Presentazione standard di PowerPoint</vt:lpstr>
      <vt:lpstr>Presentazione standard di PowerPoint</vt:lpstr>
      <vt:lpstr>Client side: view &amp; view component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meneghin</dc:creator>
  <cp:lastModifiedBy>Giuseppe Mauri</cp:lastModifiedBy>
  <cp:revision>25</cp:revision>
  <dcterms:created xsi:type="dcterms:W3CDTF">2020-08-19T19:18:44Z</dcterms:created>
  <dcterms:modified xsi:type="dcterms:W3CDTF">2020-09-03T14:06:06Z</dcterms:modified>
</cp:coreProperties>
</file>