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4" r:id="rId2"/>
    <p:sldId id="285" r:id="rId3"/>
    <p:sldId id="258" r:id="rId4"/>
    <p:sldId id="265" r:id="rId5"/>
    <p:sldId id="283" r:id="rId6"/>
    <p:sldId id="339" r:id="rId7"/>
    <p:sldId id="337" r:id="rId8"/>
    <p:sldId id="341" r:id="rId9"/>
    <p:sldId id="342" r:id="rId10"/>
    <p:sldId id="344" r:id="rId11"/>
    <p:sldId id="340" r:id="rId12"/>
    <p:sldId id="345" r:id="rId13"/>
    <p:sldId id="346" r:id="rId14"/>
    <p:sldId id="347" r:id="rId15"/>
    <p:sldId id="348" r:id="rId16"/>
    <p:sldId id="349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1B2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9" autoAdjust="0"/>
    <p:restoredTop sz="90955" autoAdjust="0"/>
  </p:normalViewPr>
  <p:slideViewPr>
    <p:cSldViewPr snapToGrid="0">
      <p:cViewPr varScale="1">
        <p:scale>
          <a:sx n="78" d="100"/>
          <a:sy n="78" d="100"/>
        </p:scale>
        <p:origin x="10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F5A86-D4B2-4CFB-9FC8-FAE097577B1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F7005-1E7F-4685-8EDF-81C5D21540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922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0e28bffb8_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" name="Google Shape;217;g70e28bffb8_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005-1E7F-4685-8EDF-81C5D215405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827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A0C411-EBD2-4DC6-A6D4-6AF84AB09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81E31-021C-43CB-AEB0-F81CC6614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43817C-1BE3-45A9-9152-F84C3884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3A2D84-E8DC-4C7D-B4FB-864E3C4E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7A6CB4-C827-462C-B311-9BB48B07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655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EE654F-C393-4047-86EA-A91BCC6A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61DD92-5F27-4FC0-B3BB-E9A2B39AC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701768-7BC5-4EC3-B27A-D72F5E94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B1BEA0-4C6E-484B-BCFC-8999977C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68A849-58A7-46D8-AAAD-BFCAA6E7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544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8C97610-F458-4478-9614-69E26FDF7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542077-506D-4132-8C7C-8A9EB675B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E767DE-BDDD-447C-9CA1-010B9453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BC5B9B-47CA-497E-A138-6D8E96F5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92C753-D540-448F-A425-5767CA44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204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7D4E9-0751-4C3A-8D23-BA9839BE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2B7F48-AC01-4BB6-BACF-9C2DCB1A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4B8B02-120C-46BD-B144-FAA524A4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F9A89D-3070-4724-AD9C-1B4C80ED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127AA4-9A21-49A5-A195-DF81118E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050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60CBAB-666B-4F8A-A20E-1171ACF1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1993C5-A9A8-4410-9A40-76B91DBC0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5371AD-66F2-40C2-AF8E-5BD465AC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F56E4A-1210-4B57-B0F6-5600EBBE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11405C-49A9-4F29-A90E-EDC0067B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800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B07EBA-F70D-475F-9322-14ECE304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956A0C-3CC7-45C5-8462-CC96CC998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85D67DB-FC27-485E-BE9B-C6DE73709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DECB62-FDF5-4015-BFA7-9FECFA9F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F7B997A-A68B-4ADA-B140-BCE824CC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DD40E5-48A8-4302-9054-C44975B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11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F41279-1E92-4348-A2EA-91B7B5C9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EC0037-BF47-4A1B-B7D1-DDDB8BD3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667E784-A6FC-4342-9469-FFDBFC01E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2D7E902-895E-4581-99E3-1F4B8F744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F1CD521-E37D-43FF-B40D-83489024F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19288A-3839-4C6B-8BB4-EE87C33F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4EE9F07-BE12-4DDA-8A5E-EDFEEB02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717B38-3C44-4A11-AC26-367560DF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607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A5F03D-BF70-474D-ABE5-EF26A93B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3C83D1C-22FE-4D4E-9A30-EE46E526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27C284-9946-4922-BE8B-2CC4FEB7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F82C89A-F491-4626-84BB-69113EE7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99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5A9FC1B-1153-41B0-9A92-DC7BF933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79909D7-91E3-4E11-9546-C4CABED0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8C5AA2-A1AD-4E40-A59B-88039086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51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9C6DE1-A339-44DC-89A6-BDCE6C4D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9CFD74-7E12-47D7-A8E3-42028CA6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7A30C81-32F6-4BBF-AE34-8F9EBAB2C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4416AB-224F-4F7B-959F-CCE0D29B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0BF7A7-59C5-4BD8-A326-0A38C95B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478423-6B02-4129-85E8-3A6F452E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312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3FC93A-70E9-4652-95F4-6DBE5D2DB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8CB20A9-E189-4BE3-8F02-D6AE724A0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743382-A576-4CAB-BDA2-371822F51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B56C05-1FF3-409C-BB79-C2CD2D14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217A60-FA0E-4E60-8251-AD85D82B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42B5EB-BF37-4BA0-A21F-28924E2F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986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520A162-BCFD-4F37-A2E2-3669E0248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B06F2C-650E-4317-8D0A-D91685A80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92AD76-FC28-4452-9910-7BFF74963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09D86E-1729-4786-B67A-861B5047D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1B87FD-487F-42A3-93EF-1D9BF2FD9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635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05EA143-45D7-411E-8A18-045763309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73" b="7055"/>
          <a:stretch/>
        </p:blipFill>
        <p:spPr>
          <a:xfrm>
            <a:off x="757533" y="790113"/>
            <a:ext cx="10676933" cy="57793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5ABFC90-58D6-4ED6-9A54-AEF16394428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9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252800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02" y="23019"/>
            <a:ext cx="10515600" cy="748088"/>
          </a:xfrm>
        </p:spPr>
        <p:txBody>
          <a:bodyPr/>
          <a:lstStyle/>
          <a:p>
            <a:r>
              <a:rPr lang="en-US" dirty="0"/>
              <a:t>Events: click previous button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8801" y="1201891"/>
            <a:ext cx="351334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POST/PreviousImages</a:t>
            </a:r>
          </a:p>
          <a:p>
            <a:r>
              <a:rPr lang="en-US" sz="1600" dirty="0"/>
              <a:t>AlbumId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alId</a:t>
            </a:r>
          </a:p>
          <a:p>
            <a:r>
              <a:rPr lang="it-IT" sz="1600" dirty="0"/>
              <a:t>nextImages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it-IT" sz="1600" b="1" dirty="0">
                <a:solidFill>
                  <a:srgbClr val="FF0000"/>
                </a:solidFill>
              </a:rPr>
              <a:t>urlNextImages</a:t>
            </a:r>
            <a:endParaRPr lang="en-US" sz="16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it-IT" sz="1600" dirty="0"/>
              <a:t>previousImages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it-IT" sz="1600" b="1" dirty="0">
                <a:solidFill>
                  <a:srgbClr val="FF0000"/>
                </a:solidFill>
              </a:rPr>
              <a:t>urlPreviousImages</a:t>
            </a:r>
            <a:endParaRPr lang="en-US" sz="16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sz="16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77A1BE2-CD13-411D-8C7F-5D4FA189F8D8}"/>
              </a:ext>
            </a:extLst>
          </p:cNvPr>
          <p:cNvSpPr txBox="1"/>
          <p:nvPr/>
        </p:nvSpPr>
        <p:spPr>
          <a:xfrm>
            <a:off x="144046" y="3074541"/>
            <a:ext cx="2993488" cy="1077218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/>
              <a:t>La servlet aggiorna i valori di next e previous:</a:t>
            </a:r>
          </a:p>
          <a:p>
            <a:pPr algn="l"/>
            <a:r>
              <a:rPr lang="it-IT" sz="1600" b="1" dirty="0">
                <a:solidFill>
                  <a:srgbClr val="FF0000"/>
                </a:solidFill>
              </a:rPr>
              <a:t>urlNextImages</a:t>
            </a:r>
            <a:r>
              <a:rPr lang="it-IT" sz="1600" dirty="0"/>
              <a:t> = next + 1 ;</a:t>
            </a:r>
          </a:p>
          <a:p>
            <a:pPr algn="l"/>
            <a:r>
              <a:rPr lang="it-IT" sz="1600" b="1" dirty="0">
                <a:solidFill>
                  <a:srgbClr val="FF0000"/>
                </a:solidFill>
              </a:rPr>
              <a:t>urlPreviousImages</a:t>
            </a:r>
            <a:r>
              <a:rPr lang="en-US" sz="1600" dirty="0"/>
              <a:t> = previous -1;</a:t>
            </a:r>
            <a:endParaRPr lang="it-IT" sz="1600" dirty="0"/>
          </a:p>
        </p:txBody>
      </p:sp>
      <p:sp>
        <p:nvSpPr>
          <p:cNvPr id="15" name="TextBox 38">
            <a:extLst>
              <a:ext uri="{FF2B5EF4-FFF2-40B4-BE49-F238E27FC236}">
                <a16:creationId xmlns:a16="http://schemas.microsoft.com/office/drawing/2014/main" id="{3727EE5D-C145-43D1-AD29-09427FFEEE32}"/>
              </a:ext>
            </a:extLst>
          </p:cNvPr>
          <p:cNvSpPr txBox="1"/>
          <p:nvPr/>
        </p:nvSpPr>
        <p:spPr>
          <a:xfrm>
            <a:off x="4120348" y="4029493"/>
            <a:ext cx="62446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Redirect</a:t>
            </a:r>
            <a:br>
              <a:rPr lang="en-US" sz="1600" dirty="0"/>
            </a:br>
            <a:r>
              <a:rPr lang="it-IT" sz="1600" dirty="0"/>
              <a:t>/GetImagesOfAlbum?albumId=</a:t>
            </a:r>
            <a:r>
              <a:rPr lang="it-IT" sz="1600" b="1" dirty="0">
                <a:solidFill>
                  <a:srgbClr val="FF0000"/>
                </a:solidFill>
              </a:rPr>
              <a:t>alId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/>
              <a:t>&amp;nextImages= </a:t>
            </a:r>
            <a:r>
              <a:rPr lang="it-IT" sz="1600" b="1" dirty="0">
                <a:solidFill>
                  <a:srgbClr val="FF0000"/>
                </a:solidFill>
              </a:rPr>
              <a:t>urlNextImages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/>
              <a:t>&amp;previousImages=</a:t>
            </a:r>
            <a:r>
              <a:rPr lang="it-IT" sz="1600" b="1" dirty="0">
                <a:solidFill>
                  <a:srgbClr val="FF0000"/>
                </a:solidFill>
              </a:rPr>
              <a:t>urlPreviousImages</a:t>
            </a:r>
          </a:p>
          <a:p>
            <a:pPr algn="l"/>
            <a:br>
              <a:rPr lang="en-US" sz="1600" dirty="0">
                <a:solidFill>
                  <a:srgbClr val="FF0000"/>
                </a:solidFill>
              </a:rPr>
            </a:b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6" name="Google Shape;295;p37">
            <a:extLst>
              <a:ext uri="{FF2B5EF4-FFF2-40B4-BE49-F238E27FC236}">
                <a16:creationId xmlns:a16="http://schemas.microsoft.com/office/drawing/2014/main" id="{F50154F9-BF40-44D0-A172-339A195BC19D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851513" y="1568771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7" name="Google Shape;296;p37">
            <a:extLst>
              <a:ext uri="{FF2B5EF4-FFF2-40B4-BE49-F238E27FC236}">
                <a16:creationId xmlns:a16="http://schemas.microsoft.com/office/drawing/2014/main" id="{41DF38BB-038F-417E-A98E-E5BBCD919BCF}"/>
              </a:ext>
            </a:extLst>
          </p:cNvPr>
          <p:cNvSpPr/>
          <p:nvPr/>
        </p:nvSpPr>
        <p:spPr>
          <a:xfrm>
            <a:off x="9685546" y="3037022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302;p37">
            <a:extLst>
              <a:ext uri="{FF2B5EF4-FFF2-40B4-BE49-F238E27FC236}">
                <a16:creationId xmlns:a16="http://schemas.microsoft.com/office/drawing/2014/main" id="{808BD294-12DE-4B40-AD06-1B5960A354A2}"/>
              </a:ext>
            </a:extLst>
          </p:cNvPr>
          <p:cNvSpPr/>
          <p:nvPr/>
        </p:nvSpPr>
        <p:spPr>
          <a:xfrm>
            <a:off x="8868698" y="1067061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GetImagesOfAlbum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295;p37">
            <a:extLst>
              <a:ext uri="{FF2B5EF4-FFF2-40B4-BE49-F238E27FC236}">
                <a16:creationId xmlns:a16="http://schemas.microsoft.com/office/drawing/2014/main" id="{A4578DC4-45F6-4048-9ED0-B389FFE3BF14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913172" y="1583046"/>
            <a:ext cx="1" cy="473567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0" name="Google Shape;296;p37">
            <a:extLst>
              <a:ext uri="{FF2B5EF4-FFF2-40B4-BE49-F238E27FC236}">
                <a16:creationId xmlns:a16="http://schemas.microsoft.com/office/drawing/2014/main" id="{95A7D95D-8679-4B25-B175-623B2511D46E}"/>
              </a:ext>
            </a:extLst>
          </p:cNvPr>
          <p:cNvSpPr/>
          <p:nvPr/>
        </p:nvSpPr>
        <p:spPr>
          <a:xfrm>
            <a:off x="3745782" y="2631493"/>
            <a:ext cx="330200" cy="191100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302;p37">
            <a:extLst>
              <a:ext uri="{FF2B5EF4-FFF2-40B4-BE49-F238E27FC236}">
                <a16:creationId xmlns:a16="http://schemas.microsoft.com/office/drawing/2014/main" id="{6B29E9C5-A5E3-432A-A994-ADC9F28B3109}"/>
              </a:ext>
            </a:extLst>
          </p:cNvPr>
          <p:cNvSpPr/>
          <p:nvPr/>
        </p:nvSpPr>
        <p:spPr>
          <a:xfrm>
            <a:off x="3093041" y="1067061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PreviousImages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Google Shape;275;p37">
            <a:extLst>
              <a:ext uri="{FF2B5EF4-FFF2-40B4-BE49-F238E27FC236}">
                <a16:creationId xmlns:a16="http://schemas.microsoft.com/office/drawing/2014/main" id="{9598AF18-6845-4927-A1CD-449E81E45594}"/>
              </a:ext>
            </a:extLst>
          </p:cNvPr>
          <p:cNvCxnSpPr/>
          <p:nvPr/>
        </p:nvCxnSpPr>
        <p:spPr>
          <a:xfrm>
            <a:off x="2961983" y="2847596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3" name="Google Shape;275;p37">
            <a:extLst>
              <a:ext uri="{FF2B5EF4-FFF2-40B4-BE49-F238E27FC236}">
                <a16:creationId xmlns:a16="http://schemas.microsoft.com/office/drawing/2014/main" id="{B8E1FF36-E742-4AA2-8D28-06670CF7C4B9}"/>
              </a:ext>
            </a:extLst>
          </p:cNvPr>
          <p:cNvCxnSpPr>
            <a:cxnSpLocks/>
          </p:cNvCxnSpPr>
          <p:nvPr/>
        </p:nvCxnSpPr>
        <p:spPr>
          <a:xfrm>
            <a:off x="4075982" y="3969864"/>
            <a:ext cx="560956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" name="TextBox 10">
            <a:extLst>
              <a:ext uri="{FF2B5EF4-FFF2-40B4-BE49-F238E27FC236}">
                <a16:creationId xmlns:a16="http://schemas.microsoft.com/office/drawing/2014/main" id="{D704DA46-313C-4574-9CA9-6EF516BD5C6F}"/>
              </a:ext>
            </a:extLst>
          </p:cNvPr>
          <p:cNvSpPr txBox="1"/>
          <p:nvPr/>
        </p:nvSpPr>
        <p:spPr>
          <a:xfrm>
            <a:off x="2860109" y="2493547"/>
            <a:ext cx="96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doPost()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A576131-01C5-4F5B-8953-096BE04A8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189" y="3402820"/>
            <a:ext cx="640135" cy="42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0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245" y="152401"/>
            <a:ext cx="10515600" cy="667622"/>
          </a:xfrm>
        </p:spPr>
        <p:txBody>
          <a:bodyPr>
            <a:normAutofit fontScale="90000"/>
          </a:bodyPr>
          <a:lstStyle/>
          <a:p>
            <a:r>
              <a:rPr lang="en-US" dirty="0"/>
              <a:t>Events: creation of message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74935" y="2322494"/>
            <a:ext cx="96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doPost()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58868" y="3363288"/>
            <a:ext cx="4135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CreateMessage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comment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imgId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b="1" dirty="0">
                <a:solidFill>
                  <a:srgbClr val="CC0099"/>
                </a:solidFill>
                <a:sym typeface="Wingdings" panose="05000000000000000000" pitchFamily="2" charset="2"/>
              </a:rPr>
              <a:t>user.getId()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38363" y="4625184"/>
            <a:ext cx="66915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Redirect</a:t>
            </a:r>
            <a:br>
              <a:rPr lang="en-US" sz="1600" dirty="0"/>
            </a:br>
            <a:r>
              <a:rPr lang="en-US" sz="1600" dirty="0"/>
              <a:t>/</a:t>
            </a:r>
            <a:r>
              <a:rPr lang="it-IT" sz="1600" dirty="0"/>
              <a:t>GetImagesOfAlbum?albumId=" + </a:t>
            </a:r>
            <a:r>
              <a:rPr lang="it-IT" sz="1600" b="1" dirty="0">
                <a:solidFill>
                  <a:srgbClr val="FF0000"/>
                </a:solidFill>
              </a:rPr>
              <a:t>alId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/>
              <a:t>+ "&amp;imageId=" + </a:t>
            </a:r>
            <a:r>
              <a:rPr lang="it-IT" sz="1600" b="1" dirty="0">
                <a:solidFill>
                  <a:srgbClr val="FF0000"/>
                </a:solidFill>
              </a:rPr>
              <a:t>imgId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/>
              <a:t>+ </a:t>
            </a:r>
          </a:p>
          <a:p>
            <a:pPr algn="l"/>
            <a:r>
              <a:rPr lang="it-IT" sz="1600" dirty="0"/>
              <a:t>"&amp;nextImages=" +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b="1" dirty="0">
                <a:solidFill>
                  <a:srgbClr val="FF0000"/>
                </a:solidFill>
              </a:rPr>
              <a:t>urlNextImages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/>
              <a:t>+ "&amp;previousImages=" + </a:t>
            </a:r>
            <a:r>
              <a:rPr lang="it-IT" sz="1600" b="1" dirty="0">
                <a:solidFill>
                  <a:srgbClr val="FF0000"/>
                </a:solidFill>
              </a:rPr>
              <a:t>urlPreviousImages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br>
              <a:rPr lang="en-US" sz="1600" dirty="0">
                <a:solidFill>
                  <a:srgbClr val="FF0000"/>
                </a:solidFill>
              </a:rPr>
            </a:b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447" y="3050635"/>
            <a:ext cx="3385197" cy="184665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POST /CreateMessage</a:t>
            </a:r>
          </a:p>
          <a:p>
            <a:endParaRPr lang="en-US" sz="1600" b="1" dirty="0"/>
          </a:p>
          <a:p>
            <a:r>
              <a:rPr lang="en-US" sz="1600" dirty="0"/>
              <a:t>Comment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comment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dirty="0"/>
              <a:t>ImageId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imgId</a:t>
            </a:r>
          </a:p>
          <a:p>
            <a:r>
              <a:rPr lang="en-US" sz="1600" dirty="0"/>
              <a:t>AlbumId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alId</a:t>
            </a:r>
          </a:p>
          <a:p>
            <a:r>
              <a:rPr lang="it-IT" sz="1600" dirty="0"/>
              <a:t>nextImages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1600" b="1" dirty="0">
                <a:solidFill>
                  <a:srgbClr val="FF0000"/>
                </a:solidFill>
              </a:rPr>
              <a:t>urlNextImages</a:t>
            </a:r>
            <a:endParaRPr lang="en-US" sz="16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it-IT" sz="1600" dirty="0"/>
              <a:t>previousImages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1600" b="1" dirty="0">
                <a:solidFill>
                  <a:srgbClr val="FF0000"/>
                </a:solidFill>
              </a:rPr>
              <a:t>urlPreviousImages</a:t>
            </a:r>
          </a:p>
        </p:txBody>
      </p:sp>
      <p:cxnSp>
        <p:nvCxnSpPr>
          <p:cNvPr id="23" name="Google Shape;295;p37">
            <a:extLst>
              <a:ext uri="{FF2B5EF4-FFF2-40B4-BE49-F238E27FC236}">
                <a16:creationId xmlns:a16="http://schemas.microsoft.com/office/drawing/2014/main" id="{3D84A441-8482-419E-AEE6-BAB48C81B1EE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0676555" y="1930570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4" name="Google Shape;296;p37">
            <a:extLst>
              <a:ext uri="{FF2B5EF4-FFF2-40B4-BE49-F238E27FC236}">
                <a16:creationId xmlns:a16="http://schemas.microsoft.com/office/drawing/2014/main" id="{C2F56540-58FE-4657-A5E6-A704E87985F7}"/>
              </a:ext>
            </a:extLst>
          </p:cNvPr>
          <p:cNvSpPr/>
          <p:nvPr/>
        </p:nvSpPr>
        <p:spPr>
          <a:xfrm>
            <a:off x="10511455" y="3608775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302;p37">
            <a:extLst>
              <a:ext uri="{FF2B5EF4-FFF2-40B4-BE49-F238E27FC236}">
                <a16:creationId xmlns:a16="http://schemas.microsoft.com/office/drawing/2014/main" id="{9114C1F6-0F78-4773-A25C-08741B68EA8B}"/>
              </a:ext>
            </a:extLst>
          </p:cNvPr>
          <p:cNvSpPr/>
          <p:nvPr/>
        </p:nvSpPr>
        <p:spPr>
          <a:xfrm>
            <a:off x="9693740" y="1428860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GetImagesOfAlbum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295;p37">
            <a:extLst>
              <a:ext uri="{FF2B5EF4-FFF2-40B4-BE49-F238E27FC236}">
                <a16:creationId xmlns:a16="http://schemas.microsoft.com/office/drawing/2014/main" id="{B638D1F1-62D5-4718-AF67-4A7A39169B29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8219518" y="1930570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7" name="Google Shape;296;p37">
            <a:extLst>
              <a:ext uri="{FF2B5EF4-FFF2-40B4-BE49-F238E27FC236}">
                <a16:creationId xmlns:a16="http://schemas.microsoft.com/office/drawing/2014/main" id="{A0CE8DE4-D9AD-4254-B9F6-AA2505352778}"/>
              </a:ext>
            </a:extLst>
          </p:cNvPr>
          <p:cNvSpPr/>
          <p:nvPr/>
        </p:nvSpPr>
        <p:spPr>
          <a:xfrm>
            <a:off x="8059727" y="2821709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302;p37">
            <a:extLst>
              <a:ext uri="{FF2B5EF4-FFF2-40B4-BE49-F238E27FC236}">
                <a16:creationId xmlns:a16="http://schemas.microsoft.com/office/drawing/2014/main" id="{90AEC480-2077-4699-9819-EF9018BE70DB}"/>
              </a:ext>
            </a:extLst>
          </p:cNvPr>
          <p:cNvSpPr/>
          <p:nvPr/>
        </p:nvSpPr>
        <p:spPr>
          <a:xfrm>
            <a:off x="7236703" y="1428860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Google Shape;295;p37">
            <a:extLst>
              <a:ext uri="{FF2B5EF4-FFF2-40B4-BE49-F238E27FC236}">
                <a16:creationId xmlns:a16="http://schemas.microsoft.com/office/drawing/2014/main" id="{C9F1EB8A-BD6C-4DC8-8420-0E3C0740F86E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878415" y="1930570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0" name="Google Shape;296;p37">
            <a:extLst>
              <a:ext uri="{FF2B5EF4-FFF2-40B4-BE49-F238E27FC236}">
                <a16:creationId xmlns:a16="http://schemas.microsoft.com/office/drawing/2014/main" id="{CA85BDA4-AD56-46FA-95B8-35A8DD1B668D}"/>
              </a:ext>
            </a:extLst>
          </p:cNvPr>
          <p:cNvSpPr/>
          <p:nvPr/>
        </p:nvSpPr>
        <p:spPr>
          <a:xfrm>
            <a:off x="3711785" y="2432511"/>
            <a:ext cx="330200" cy="249491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02;p37">
            <a:extLst>
              <a:ext uri="{FF2B5EF4-FFF2-40B4-BE49-F238E27FC236}">
                <a16:creationId xmlns:a16="http://schemas.microsoft.com/office/drawing/2014/main" id="{B643DF7E-2F3E-4365-ADB7-1CF7F11BAB64}"/>
              </a:ext>
            </a:extLst>
          </p:cNvPr>
          <p:cNvSpPr/>
          <p:nvPr/>
        </p:nvSpPr>
        <p:spPr>
          <a:xfrm>
            <a:off x="2895600" y="1428860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CreateComment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" name="Google Shape;275;p37">
            <a:extLst>
              <a:ext uri="{FF2B5EF4-FFF2-40B4-BE49-F238E27FC236}">
                <a16:creationId xmlns:a16="http://schemas.microsoft.com/office/drawing/2014/main" id="{889D752D-A44C-4F16-B180-7E4E0F089968}"/>
              </a:ext>
            </a:extLst>
          </p:cNvPr>
          <p:cNvCxnSpPr/>
          <p:nvPr/>
        </p:nvCxnSpPr>
        <p:spPr>
          <a:xfrm>
            <a:off x="2927986" y="2691826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3" name="Google Shape;275;p37">
            <a:extLst>
              <a:ext uri="{FF2B5EF4-FFF2-40B4-BE49-F238E27FC236}">
                <a16:creationId xmlns:a16="http://schemas.microsoft.com/office/drawing/2014/main" id="{611BA066-9230-4900-8E16-7B9EAB9AF767}"/>
              </a:ext>
            </a:extLst>
          </p:cNvPr>
          <p:cNvCxnSpPr>
            <a:cxnSpLocks/>
          </p:cNvCxnSpPr>
          <p:nvPr/>
        </p:nvCxnSpPr>
        <p:spPr>
          <a:xfrm>
            <a:off x="4038207" y="4625184"/>
            <a:ext cx="647324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4" name="Google Shape;275;p37">
            <a:extLst>
              <a:ext uri="{FF2B5EF4-FFF2-40B4-BE49-F238E27FC236}">
                <a16:creationId xmlns:a16="http://schemas.microsoft.com/office/drawing/2014/main" id="{B1E69233-D40E-421F-86D6-F5ADA696CF1C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4041985" y="3679969"/>
            <a:ext cx="4017742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7" name="Google Shape;295;p37">
            <a:extLst>
              <a:ext uri="{FF2B5EF4-FFF2-40B4-BE49-F238E27FC236}">
                <a16:creationId xmlns:a16="http://schemas.microsoft.com/office/drawing/2014/main" id="{CB9BB18C-9DA4-437D-B378-FA46A6D3ACC9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056923" y="1930570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8" name="Google Shape;296;p37">
            <a:extLst>
              <a:ext uri="{FF2B5EF4-FFF2-40B4-BE49-F238E27FC236}">
                <a16:creationId xmlns:a16="http://schemas.microsoft.com/office/drawing/2014/main" id="{AAD38B1D-09DE-4E2B-906B-DA279F634170}"/>
              </a:ext>
            </a:extLst>
          </p:cNvPr>
          <p:cNvSpPr/>
          <p:nvPr/>
        </p:nvSpPr>
        <p:spPr>
          <a:xfrm>
            <a:off x="5889176" y="2432279"/>
            <a:ext cx="330200" cy="98520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302;p37">
            <a:extLst>
              <a:ext uri="{FF2B5EF4-FFF2-40B4-BE49-F238E27FC236}">
                <a16:creationId xmlns:a16="http://schemas.microsoft.com/office/drawing/2014/main" id="{488C495C-1301-487C-8956-1259CB400305}"/>
              </a:ext>
            </a:extLst>
          </p:cNvPr>
          <p:cNvSpPr/>
          <p:nvPr/>
        </p:nvSpPr>
        <p:spPr>
          <a:xfrm>
            <a:off x="5074108" y="1428860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Google Shape;275;p37">
            <a:extLst>
              <a:ext uri="{FF2B5EF4-FFF2-40B4-BE49-F238E27FC236}">
                <a16:creationId xmlns:a16="http://schemas.microsoft.com/office/drawing/2014/main" id="{20F71749-4EB9-483D-B4A6-47DD6B282547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4038207" y="2924884"/>
            <a:ext cx="185096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FECC38B5-A7B8-4FAC-9B28-69D5C2666B50}"/>
              </a:ext>
            </a:extLst>
          </p:cNvPr>
          <p:cNvSpPr txBox="1"/>
          <p:nvPr/>
        </p:nvSpPr>
        <p:spPr>
          <a:xfrm>
            <a:off x="4058868" y="2579165"/>
            <a:ext cx="19395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</a:rPr>
              <a:t>getAttribute(</a:t>
            </a:r>
            <a:r>
              <a:rPr lang="it-IT" sz="1600" dirty="0">
                <a:solidFill>
                  <a:srgbClr val="2A00FF"/>
                </a:solidFill>
              </a:rPr>
              <a:t>"user"</a:t>
            </a:r>
            <a:r>
              <a:rPr lang="it-IT" sz="1600" dirty="0">
                <a:solidFill>
                  <a:srgbClr val="000000"/>
                </a:solidFill>
              </a:rPr>
              <a:t>);</a:t>
            </a:r>
            <a:endParaRPr lang="it-IT" sz="1600" dirty="0"/>
          </a:p>
        </p:txBody>
      </p:sp>
      <p:cxnSp>
        <p:nvCxnSpPr>
          <p:cNvPr id="45" name="Google Shape;317;p38">
            <a:extLst>
              <a:ext uri="{FF2B5EF4-FFF2-40B4-BE49-F238E27FC236}">
                <a16:creationId xmlns:a16="http://schemas.microsoft.com/office/drawing/2014/main" id="{E6EF4CCA-8FFD-418E-BDEF-89EB701368B4}"/>
              </a:ext>
            </a:extLst>
          </p:cNvPr>
          <p:cNvCxnSpPr>
            <a:cxnSpLocks/>
          </p:cNvCxnSpPr>
          <p:nvPr/>
        </p:nvCxnSpPr>
        <p:spPr>
          <a:xfrm flipH="1">
            <a:off x="4053778" y="3224981"/>
            <a:ext cx="1776752" cy="941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6CD9AF4-FCE5-4191-9770-5C78D94995FB}"/>
              </a:ext>
            </a:extLst>
          </p:cNvPr>
          <p:cNvSpPr txBox="1"/>
          <p:nvPr/>
        </p:nvSpPr>
        <p:spPr>
          <a:xfrm>
            <a:off x="4258071" y="2921900"/>
            <a:ext cx="844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C0099"/>
                </a:solidFill>
                <a:sym typeface="Wingdings" panose="05000000000000000000" pitchFamily="2" charset="2"/>
              </a:rPr>
              <a:t>user</a:t>
            </a:r>
            <a:endParaRPr lang="it-IT" sz="1600" b="1" dirty="0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0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947" y="240048"/>
            <a:ext cx="10515600" cy="584776"/>
          </a:xfrm>
        </p:spPr>
        <p:txBody>
          <a:bodyPr>
            <a:normAutofit fontScale="90000"/>
          </a:bodyPr>
          <a:lstStyle/>
          <a:p>
            <a:r>
              <a:rPr lang="en-US" dirty="0"/>
              <a:t>Events: Open Registration form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90018" y="919374"/>
            <a:ext cx="282102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/</a:t>
            </a:r>
            <a:r>
              <a:rPr lang="it-IT" dirty="0"/>
              <a:t>OpenRegistrationForm</a:t>
            </a:r>
            <a:endParaRPr lang="en-US" dirty="0"/>
          </a:p>
          <a:p>
            <a:endParaRPr lang="en-US" sz="1600" dirty="0"/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4FF37095-1F61-4BCA-9326-C0D2A930D4AB}"/>
              </a:ext>
            </a:extLst>
          </p:cNvPr>
          <p:cNvSpPr txBox="1"/>
          <p:nvPr/>
        </p:nvSpPr>
        <p:spPr>
          <a:xfrm>
            <a:off x="2849525" y="2322494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doGet()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8FD5552-4898-4B02-B541-BD5791977214}"/>
              </a:ext>
            </a:extLst>
          </p:cNvPr>
          <p:cNvSpPr txBox="1"/>
          <p:nvPr/>
        </p:nvSpPr>
        <p:spPr>
          <a:xfrm>
            <a:off x="4182713" y="3228011"/>
            <a:ext cx="3980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/>
              <a:t>ctx</a:t>
            </a:r>
            <a:r>
              <a:rPr lang="it-IT" sz="1600" dirty="0">
                <a:solidFill>
                  <a:srgbClr val="000000"/>
                </a:solidFill>
              </a:rPr>
              <a:t>.setVariable</a:t>
            </a:r>
            <a:r>
              <a:rPr lang="it-IT" sz="1600" dirty="0"/>
              <a:t>(</a:t>
            </a:r>
            <a:r>
              <a:rPr lang="it-IT" sz="1800" dirty="0">
                <a:solidFill>
                  <a:srgbClr val="2A00FF"/>
                </a:solidFill>
              </a:rPr>
              <a:t>"</a:t>
            </a:r>
            <a:r>
              <a:rPr lang="it-IT" dirty="0">
                <a:solidFill>
                  <a:srgbClr val="2A00FF"/>
                </a:solidFill>
              </a:rPr>
              <a:t>RegistrationForm", </a:t>
            </a:r>
            <a:r>
              <a:rPr lang="it-IT" sz="1600" b="1" dirty="0"/>
              <a:t>true); </a:t>
            </a:r>
            <a:endParaRPr lang="it-IT" sz="1600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151A625-D83B-4C3D-A744-E171C319B330}"/>
              </a:ext>
            </a:extLst>
          </p:cNvPr>
          <p:cNvSpPr txBox="1"/>
          <p:nvPr/>
        </p:nvSpPr>
        <p:spPr>
          <a:xfrm>
            <a:off x="4138168" y="4736416"/>
            <a:ext cx="4360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process(</a:t>
            </a:r>
            <a:r>
              <a:rPr lang="it-IT" sz="1800" dirty="0">
                <a:solidFill>
                  <a:srgbClr val="2A00FF"/>
                </a:solidFill>
              </a:rPr>
              <a:t>"index.html", </a:t>
            </a:r>
            <a:r>
              <a:rPr lang="en-US" sz="1800" dirty="0"/>
              <a:t>ctx, res</a:t>
            </a:r>
            <a:r>
              <a:rPr lang="en-US" sz="1800" dirty="0">
                <a:solidFill>
                  <a:srgbClr val="000000"/>
                </a:solidFill>
              </a:rPr>
              <a:t>.getWriter());</a:t>
            </a:r>
            <a:endParaRPr lang="it-IT" dirty="0"/>
          </a:p>
        </p:txBody>
      </p:sp>
      <p:cxnSp>
        <p:nvCxnSpPr>
          <p:cNvPr id="30" name="Google Shape;295;p37">
            <a:extLst>
              <a:ext uri="{FF2B5EF4-FFF2-40B4-BE49-F238E27FC236}">
                <a16:creationId xmlns:a16="http://schemas.microsoft.com/office/drawing/2014/main" id="{D580E7BD-D3F6-442E-8B46-25E9CAA29D47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0664447" y="1874044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1" name="Google Shape;296;p37">
            <a:extLst>
              <a:ext uri="{FF2B5EF4-FFF2-40B4-BE49-F238E27FC236}">
                <a16:creationId xmlns:a16="http://schemas.microsoft.com/office/drawing/2014/main" id="{FE02620F-E4E9-4DBD-BFEB-463DE661B02B}"/>
              </a:ext>
            </a:extLst>
          </p:cNvPr>
          <p:cNvSpPr/>
          <p:nvPr/>
        </p:nvSpPr>
        <p:spPr>
          <a:xfrm>
            <a:off x="10499347" y="4538027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02;p37">
            <a:extLst>
              <a:ext uri="{FF2B5EF4-FFF2-40B4-BE49-F238E27FC236}">
                <a16:creationId xmlns:a16="http://schemas.microsoft.com/office/drawing/2014/main" id="{EAF03F93-0F56-4345-B1BB-671611A2EED3}"/>
              </a:ext>
            </a:extLst>
          </p:cNvPr>
          <p:cNvSpPr/>
          <p:nvPr/>
        </p:nvSpPr>
        <p:spPr>
          <a:xfrm>
            <a:off x="9681632" y="1372334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TemplateEngine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Google Shape;295;p37">
            <a:extLst>
              <a:ext uri="{FF2B5EF4-FFF2-40B4-BE49-F238E27FC236}">
                <a16:creationId xmlns:a16="http://schemas.microsoft.com/office/drawing/2014/main" id="{D6CFC2E3-BB3A-4968-A893-18C89CE8A907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8336053" y="1874044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4" name="Google Shape;296;p37">
            <a:extLst>
              <a:ext uri="{FF2B5EF4-FFF2-40B4-BE49-F238E27FC236}">
                <a16:creationId xmlns:a16="http://schemas.microsoft.com/office/drawing/2014/main" id="{583D9CCA-E758-4E79-814F-EB6343B1C984}"/>
              </a:ext>
            </a:extLst>
          </p:cNvPr>
          <p:cNvSpPr/>
          <p:nvPr/>
        </p:nvSpPr>
        <p:spPr>
          <a:xfrm>
            <a:off x="8168605" y="3021215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02;p37">
            <a:extLst>
              <a:ext uri="{FF2B5EF4-FFF2-40B4-BE49-F238E27FC236}">
                <a16:creationId xmlns:a16="http://schemas.microsoft.com/office/drawing/2014/main" id="{F545EF17-DCA6-41AD-95BA-D3CB5A204917}"/>
              </a:ext>
            </a:extLst>
          </p:cNvPr>
          <p:cNvSpPr/>
          <p:nvPr/>
        </p:nvSpPr>
        <p:spPr>
          <a:xfrm>
            <a:off x="7353238" y="1372334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CTX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" name="Google Shape;295;p37">
            <a:extLst>
              <a:ext uri="{FF2B5EF4-FFF2-40B4-BE49-F238E27FC236}">
                <a16:creationId xmlns:a16="http://schemas.microsoft.com/office/drawing/2014/main" id="{7776162A-2058-47DE-B040-DB0F8B418507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969321" y="1874044"/>
            <a:ext cx="3747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7" name="Google Shape;296;p37">
            <a:extLst>
              <a:ext uri="{FF2B5EF4-FFF2-40B4-BE49-F238E27FC236}">
                <a16:creationId xmlns:a16="http://schemas.microsoft.com/office/drawing/2014/main" id="{2FD5854A-E24B-4488-881E-42F27E15EF10}"/>
              </a:ext>
            </a:extLst>
          </p:cNvPr>
          <p:cNvSpPr/>
          <p:nvPr/>
        </p:nvSpPr>
        <p:spPr>
          <a:xfrm>
            <a:off x="3804220" y="2360335"/>
            <a:ext cx="330200" cy="347019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02;p37">
            <a:extLst>
              <a:ext uri="{FF2B5EF4-FFF2-40B4-BE49-F238E27FC236}">
                <a16:creationId xmlns:a16="http://schemas.microsoft.com/office/drawing/2014/main" id="{41401E79-5B1F-403E-A3A5-F5313FE9974A}"/>
              </a:ext>
            </a:extLst>
          </p:cNvPr>
          <p:cNvSpPr/>
          <p:nvPr/>
        </p:nvSpPr>
        <p:spPr>
          <a:xfrm>
            <a:off x="2897604" y="1372334"/>
            <a:ext cx="2143433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OpenRegistrationForm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" name="Google Shape;275;p37">
            <a:extLst>
              <a:ext uri="{FF2B5EF4-FFF2-40B4-BE49-F238E27FC236}">
                <a16:creationId xmlns:a16="http://schemas.microsoft.com/office/drawing/2014/main" id="{394EA6D6-8567-40C2-85CA-EE8D4D8657CB}"/>
              </a:ext>
            </a:extLst>
          </p:cNvPr>
          <p:cNvCxnSpPr/>
          <p:nvPr/>
        </p:nvCxnSpPr>
        <p:spPr>
          <a:xfrm>
            <a:off x="2927986" y="2691826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0" name="Google Shape;275;p37">
            <a:extLst>
              <a:ext uri="{FF2B5EF4-FFF2-40B4-BE49-F238E27FC236}">
                <a16:creationId xmlns:a16="http://schemas.microsoft.com/office/drawing/2014/main" id="{349044ED-B401-4A57-AE5D-1508AC3FE30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130652" y="3597343"/>
            <a:ext cx="403795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1" name="Google Shape;275;p37">
            <a:extLst>
              <a:ext uri="{FF2B5EF4-FFF2-40B4-BE49-F238E27FC236}">
                <a16:creationId xmlns:a16="http://schemas.microsoft.com/office/drawing/2014/main" id="{923928F7-1147-497A-B793-4EEADD58CA21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138168" y="5114155"/>
            <a:ext cx="636117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766539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78" y="212568"/>
            <a:ext cx="4601410" cy="450573"/>
          </a:xfrm>
        </p:spPr>
        <p:txBody>
          <a:bodyPr>
            <a:normAutofit fontScale="90000"/>
          </a:bodyPr>
          <a:lstStyle/>
          <a:p>
            <a:r>
              <a:rPr lang="en-US" dirty="0"/>
              <a:t>Events: Check Login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1003" y="911387"/>
            <a:ext cx="205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doPost</a:t>
            </a:r>
            <a:r>
              <a:rPr lang="en-US" dirty="0"/>
              <a:t> /CheckLogin</a:t>
            </a: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4FF37095-1F61-4BCA-9326-C0D2A930D4AB}"/>
              </a:ext>
            </a:extLst>
          </p:cNvPr>
          <p:cNvSpPr txBox="1"/>
          <p:nvPr/>
        </p:nvSpPr>
        <p:spPr>
          <a:xfrm>
            <a:off x="1785556" y="2246335"/>
            <a:ext cx="96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doPost()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374E06F-F3C4-4809-A90A-5D60FDFBD5B5}"/>
              </a:ext>
            </a:extLst>
          </p:cNvPr>
          <p:cNvSpPr txBox="1"/>
          <p:nvPr/>
        </p:nvSpPr>
        <p:spPr>
          <a:xfrm>
            <a:off x="3008311" y="2771986"/>
            <a:ext cx="25244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</a:rPr>
              <a:t>checkCredentials(</a:t>
            </a:r>
            <a:r>
              <a:rPr lang="it-IT" sz="1600" dirty="0">
                <a:solidFill>
                  <a:srgbClr val="FF0000"/>
                </a:solidFill>
              </a:rPr>
              <a:t>usrn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>
                <a:solidFill>
                  <a:srgbClr val="FF0000"/>
                </a:solidFill>
              </a:rPr>
              <a:t>pwd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it-IT" sz="1600" dirty="0"/>
          </a:p>
        </p:txBody>
      </p:sp>
      <p:sp>
        <p:nvSpPr>
          <p:cNvPr id="36" name="TextBox 45">
            <a:extLst>
              <a:ext uri="{FF2B5EF4-FFF2-40B4-BE49-F238E27FC236}">
                <a16:creationId xmlns:a16="http://schemas.microsoft.com/office/drawing/2014/main" id="{D1784750-4950-453B-8D43-9D0849EC727E}"/>
              </a:ext>
            </a:extLst>
          </p:cNvPr>
          <p:cNvSpPr txBox="1"/>
          <p:nvPr/>
        </p:nvSpPr>
        <p:spPr>
          <a:xfrm>
            <a:off x="3216135" y="325605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</a:t>
            </a:r>
          </a:p>
        </p:txBody>
      </p:sp>
      <p:sp>
        <p:nvSpPr>
          <p:cNvPr id="17" name="TextBox 45">
            <a:extLst>
              <a:ext uri="{FF2B5EF4-FFF2-40B4-BE49-F238E27FC236}">
                <a16:creationId xmlns:a16="http://schemas.microsoft.com/office/drawing/2014/main" id="{64673D55-7ADF-4D4D-92DA-3A4C2CF4CB1D}"/>
              </a:ext>
            </a:extLst>
          </p:cNvPr>
          <p:cNvSpPr txBox="1"/>
          <p:nvPr/>
        </p:nvSpPr>
        <p:spPr>
          <a:xfrm>
            <a:off x="3047933" y="5561221"/>
            <a:ext cx="2391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[User != null]</a:t>
            </a:r>
          </a:p>
          <a:p>
            <a:r>
              <a:rPr lang="en-US" sz="1600" dirty="0"/>
              <a:t>Redirect /GoToHomePage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2011945D-D9DE-4D3C-B245-9E83307A18C8}"/>
              </a:ext>
            </a:extLst>
          </p:cNvPr>
          <p:cNvSpPr txBox="1"/>
          <p:nvPr/>
        </p:nvSpPr>
        <p:spPr>
          <a:xfrm>
            <a:off x="3069568" y="4042311"/>
            <a:ext cx="4570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[User == null]</a:t>
            </a:r>
          </a:p>
          <a:p>
            <a:r>
              <a:rPr lang="en-US" sz="1800" dirty="0"/>
              <a:t>Redirect </a:t>
            </a:r>
            <a:r>
              <a:rPr lang="en-US" dirty="0"/>
              <a:t>“Index.html”</a:t>
            </a:r>
            <a:endParaRPr lang="it-IT" sz="1800" dirty="0"/>
          </a:p>
        </p:txBody>
      </p:sp>
      <p:sp>
        <p:nvSpPr>
          <p:cNvPr id="56" name="TextBox 20">
            <a:extLst>
              <a:ext uri="{FF2B5EF4-FFF2-40B4-BE49-F238E27FC236}">
                <a16:creationId xmlns:a16="http://schemas.microsoft.com/office/drawing/2014/main" id="{379348AE-62F5-478F-A049-3636617783D9}"/>
              </a:ext>
            </a:extLst>
          </p:cNvPr>
          <p:cNvSpPr txBox="1"/>
          <p:nvPr/>
        </p:nvSpPr>
        <p:spPr>
          <a:xfrm>
            <a:off x="3070836" y="5066105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[User   != null ]  setAttribute  ("user", User)</a:t>
            </a:r>
          </a:p>
        </p:txBody>
      </p:sp>
      <p:sp>
        <p:nvSpPr>
          <p:cNvPr id="65" name="TextBox 26">
            <a:extLst>
              <a:ext uri="{FF2B5EF4-FFF2-40B4-BE49-F238E27FC236}">
                <a16:creationId xmlns:a16="http://schemas.microsoft.com/office/drawing/2014/main" id="{E51016D3-062B-4503-A089-7F890EDC775F}"/>
              </a:ext>
            </a:extLst>
          </p:cNvPr>
          <p:cNvSpPr txBox="1"/>
          <p:nvPr/>
        </p:nvSpPr>
        <p:spPr>
          <a:xfrm>
            <a:off x="209668" y="3345024"/>
            <a:ext cx="1952449" cy="126188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POST:</a:t>
            </a:r>
          </a:p>
          <a:p>
            <a:r>
              <a:rPr lang="en-US" sz="1400" dirty="0"/>
              <a:t>Username -&gt; </a:t>
            </a:r>
            <a:r>
              <a:rPr lang="en-US" sz="1400" dirty="0">
                <a:solidFill>
                  <a:srgbClr val="FF0000"/>
                </a:solidFill>
              </a:rPr>
              <a:t>usrn</a:t>
            </a:r>
          </a:p>
          <a:p>
            <a:r>
              <a:rPr lang="en-US" sz="1400" dirty="0"/>
              <a:t>Password -&gt; </a:t>
            </a:r>
            <a:r>
              <a:rPr lang="en-US" sz="1400" dirty="0">
                <a:solidFill>
                  <a:srgbClr val="FF0000"/>
                </a:solidFill>
              </a:rPr>
              <a:t>pwd</a:t>
            </a:r>
          </a:p>
          <a:p>
            <a:endParaRPr lang="en-US" sz="1600" dirty="0"/>
          </a:p>
          <a:p>
            <a:r>
              <a:rPr lang="en-US" sz="1600" dirty="0"/>
              <a:t>From: index.html</a:t>
            </a:r>
          </a:p>
        </p:txBody>
      </p:sp>
      <p:cxnSp>
        <p:nvCxnSpPr>
          <p:cNvPr id="41" name="Google Shape;295;p37">
            <a:extLst>
              <a:ext uri="{FF2B5EF4-FFF2-40B4-BE49-F238E27FC236}">
                <a16:creationId xmlns:a16="http://schemas.microsoft.com/office/drawing/2014/main" id="{8D30A003-CF54-4EF8-B4E0-5F8E6CA4D25A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11123960" y="1903264"/>
            <a:ext cx="0" cy="492442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4" name="Google Shape;296;p37">
            <a:extLst>
              <a:ext uri="{FF2B5EF4-FFF2-40B4-BE49-F238E27FC236}">
                <a16:creationId xmlns:a16="http://schemas.microsoft.com/office/drawing/2014/main" id="{3A5E77A1-A10C-4CD7-8B96-283AB30C1E8F}"/>
              </a:ext>
            </a:extLst>
          </p:cNvPr>
          <p:cNvSpPr/>
          <p:nvPr/>
        </p:nvSpPr>
        <p:spPr>
          <a:xfrm>
            <a:off x="10958860" y="5299340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302;p37">
            <a:extLst>
              <a:ext uri="{FF2B5EF4-FFF2-40B4-BE49-F238E27FC236}">
                <a16:creationId xmlns:a16="http://schemas.microsoft.com/office/drawing/2014/main" id="{9B9190C4-C18C-4EAD-8B38-B4F3F74B3D33}"/>
              </a:ext>
            </a:extLst>
          </p:cNvPr>
          <p:cNvSpPr/>
          <p:nvPr/>
        </p:nvSpPr>
        <p:spPr>
          <a:xfrm>
            <a:off x="10141145" y="1401554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GoToHomePage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295;p37">
            <a:extLst>
              <a:ext uri="{FF2B5EF4-FFF2-40B4-BE49-F238E27FC236}">
                <a16:creationId xmlns:a16="http://schemas.microsoft.com/office/drawing/2014/main" id="{C65A208A-38C2-4A60-AE06-3FA16EEB1B90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9134516" y="1903264"/>
            <a:ext cx="46410" cy="494983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7" name="Google Shape;296;p37">
            <a:extLst>
              <a:ext uri="{FF2B5EF4-FFF2-40B4-BE49-F238E27FC236}">
                <a16:creationId xmlns:a16="http://schemas.microsoft.com/office/drawing/2014/main" id="{DEB3D78D-9F5D-48B6-9FB5-C11E17DE4535}"/>
              </a:ext>
            </a:extLst>
          </p:cNvPr>
          <p:cNvSpPr/>
          <p:nvPr/>
        </p:nvSpPr>
        <p:spPr>
          <a:xfrm>
            <a:off x="8992621" y="4832913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302;p37">
            <a:extLst>
              <a:ext uri="{FF2B5EF4-FFF2-40B4-BE49-F238E27FC236}">
                <a16:creationId xmlns:a16="http://schemas.microsoft.com/office/drawing/2014/main" id="{86E1B6A8-F215-4D53-9CF2-A38EA9BAF7EC}"/>
              </a:ext>
            </a:extLst>
          </p:cNvPr>
          <p:cNvSpPr/>
          <p:nvPr/>
        </p:nvSpPr>
        <p:spPr>
          <a:xfrm>
            <a:off x="8404338" y="1401554"/>
            <a:ext cx="1460356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" name="Google Shape;295;p37">
            <a:extLst>
              <a:ext uri="{FF2B5EF4-FFF2-40B4-BE49-F238E27FC236}">
                <a16:creationId xmlns:a16="http://schemas.microsoft.com/office/drawing/2014/main" id="{C3A2A10D-15FA-4AC3-AAE0-7BE5230E05E2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7336601" y="1903264"/>
            <a:ext cx="49797" cy="494983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1" name="Google Shape;296;p37">
            <a:extLst>
              <a:ext uri="{FF2B5EF4-FFF2-40B4-BE49-F238E27FC236}">
                <a16:creationId xmlns:a16="http://schemas.microsoft.com/office/drawing/2014/main" id="{10FDB60B-869E-456E-AF4A-390BD90FFB9A}"/>
              </a:ext>
            </a:extLst>
          </p:cNvPr>
          <p:cNvSpPr/>
          <p:nvPr/>
        </p:nvSpPr>
        <p:spPr>
          <a:xfrm>
            <a:off x="7195294" y="3975966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302;p37">
            <a:extLst>
              <a:ext uri="{FF2B5EF4-FFF2-40B4-BE49-F238E27FC236}">
                <a16:creationId xmlns:a16="http://schemas.microsoft.com/office/drawing/2014/main" id="{F08AE759-68EF-4736-B276-14567C65F2AA}"/>
              </a:ext>
            </a:extLst>
          </p:cNvPr>
          <p:cNvSpPr/>
          <p:nvPr/>
        </p:nvSpPr>
        <p:spPr>
          <a:xfrm>
            <a:off x="6521499" y="1401554"/>
            <a:ext cx="1630204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295;p37">
            <a:extLst>
              <a:ext uri="{FF2B5EF4-FFF2-40B4-BE49-F238E27FC236}">
                <a16:creationId xmlns:a16="http://schemas.microsoft.com/office/drawing/2014/main" id="{78E6E6C7-E698-48AA-9797-5AC88291B6FB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597122" y="1903264"/>
            <a:ext cx="10753" cy="494983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9" name="Google Shape;296;p37">
            <a:extLst>
              <a:ext uri="{FF2B5EF4-FFF2-40B4-BE49-F238E27FC236}">
                <a16:creationId xmlns:a16="http://schemas.microsoft.com/office/drawing/2014/main" id="{745FADB9-51D7-43CD-9612-B6C0772AF655}"/>
              </a:ext>
            </a:extLst>
          </p:cNvPr>
          <p:cNvSpPr/>
          <p:nvPr/>
        </p:nvSpPr>
        <p:spPr>
          <a:xfrm>
            <a:off x="5439610" y="2796694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302;p37">
            <a:extLst>
              <a:ext uri="{FF2B5EF4-FFF2-40B4-BE49-F238E27FC236}">
                <a16:creationId xmlns:a16="http://schemas.microsoft.com/office/drawing/2014/main" id="{FD26830A-4FEA-47A3-85B3-CEA99AB836AE}"/>
              </a:ext>
            </a:extLst>
          </p:cNvPr>
          <p:cNvSpPr/>
          <p:nvPr/>
        </p:nvSpPr>
        <p:spPr>
          <a:xfrm>
            <a:off x="4861288" y="1401554"/>
            <a:ext cx="1471667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Google Shape;295;p37">
            <a:extLst>
              <a:ext uri="{FF2B5EF4-FFF2-40B4-BE49-F238E27FC236}">
                <a16:creationId xmlns:a16="http://schemas.microsoft.com/office/drawing/2014/main" id="{C2734DB8-A501-4D93-89E4-56BBD9F5FDBD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862187" y="1898882"/>
            <a:ext cx="0" cy="495911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2" name="Google Shape;296;p37">
            <a:extLst>
              <a:ext uri="{FF2B5EF4-FFF2-40B4-BE49-F238E27FC236}">
                <a16:creationId xmlns:a16="http://schemas.microsoft.com/office/drawing/2014/main" id="{450C6C85-BAF8-4FA0-B127-4FF66A14EBF2}"/>
              </a:ext>
            </a:extLst>
          </p:cNvPr>
          <p:cNvSpPr/>
          <p:nvPr/>
        </p:nvSpPr>
        <p:spPr>
          <a:xfrm>
            <a:off x="2693007" y="2365134"/>
            <a:ext cx="330200" cy="395700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302;p37">
            <a:extLst>
              <a:ext uri="{FF2B5EF4-FFF2-40B4-BE49-F238E27FC236}">
                <a16:creationId xmlns:a16="http://schemas.microsoft.com/office/drawing/2014/main" id="{E0243F93-975F-4980-AD44-CC07EB7BD027}"/>
              </a:ext>
            </a:extLst>
          </p:cNvPr>
          <p:cNvSpPr/>
          <p:nvPr/>
        </p:nvSpPr>
        <p:spPr>
          <a:xfrm>
            <a:off x="1879372" y="1445342"/>
            <a:ext cx="1965630" cy="45354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CheckLogin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275;p37">
            <a:extLst>
              <a:ext uri="{FF2B5EF4-FFF2-40B4-BE49-F238E27FC236}">
                <a16:creationId xmlns:a16="http://schemas.microsoft.com/office/drawing/2014/main" id="{8FFEC67E-D743-401E-B1D8-747D11F69AA6}"/>
              </a:ext>
            </a:extLst>
          </p:cNvPr>
          <p:cNvCxnSpPr/>
          <p:nvPr/>
        </p:nvCxnSpPr>
        <p:spPr>
          <a:xfrm>
            <a:off x="1879372" y="2623287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8" name="Google Shape;275;p37">
            <a:extLst>
              <a:ext uri="{FF2B5EF4-FFF2-40B4-BE49-F238E27FC236}">
                <a16:creationId xmlns:a16="http://schemas.microsoft.com/office/drawing/2014/main" id="{C8132EFC-2849-43CA-9825-77AC9597B3E3}"/>
              </a:ext>
            </a:extLst>
          </p:cNvPr>
          <p:cNvCxnSpPr>
            <a:cxnSpLocks/>
          </p:cNvCxnSpPr>
          <p:nvPr/>
        </p:nvCxnSpPr>
        <p:spPr>
          <a:xfrm>
            <a:off x="3023207" y="3110540"/>
            <a:ext cx="241640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0" name="Google Shape;275;p37">
            <a:extLst>
              <a:ext uri="{FF2B5EF4-FFF2-40B4-BE49-F238E27FC236}">
                <a16:creationId xmlns:a16="http://schemas.microsoft.com/office/drawing/2014/main" id="{2CF461F6-9510-4EC6-ADAF-B317C13368B3}"/>
              </a:ext>
            </a:extLst>
          </p:cNvPr>
          <p:cNvCxnSpPr>
            <a:cxnSpLocks/>
          </p:cNvCxnSpPr>
          <p:nvPr/>
        </p:nvCxnSpPr>
        <p:spPr>
          <a:xfrm>
            <a:off x="3023207" y="4659976"/>
            <a:ext cx="417208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2" name="Google Shape;275;p37">
            <a:extLst>
              <a:ext uri="{FF2B5EF4-FFF2-40B4-BE49-F238E27FC236}">
                <a16:creationId xmlns:a16="http://schemas.microsoft.com/office/drawing/2014/main" id="{33F13620-9BB5-47BC-A21B-2C64C45AA51D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3004083" y="5409041"/>
            <a:ext cx="5988538" cy="666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5" name="Google Shape;275;p37">
            <a:extLst>
              <a:ext uri="{FF2B5EF4-FFF2-40B4-BE49-F238E27FC236}">
                <a16:creationId xmlns:a16="http://schemas.microsoft.com/office/drawing/2014/main" id="{29C0EC15-DDB5-4252-AFD0-761325A24D35}"/>
              </a:ext>
            </a:extLst>
          </p:cNvPr>
          <p:cNvCxnSpPr>
            <a:cxnSpLocks/>
          </p:cNvCxnSpPr>
          <p:nvPr/>
        </p:nvCxnSpPr>
        <p:spPr>
          <a:xfrm>
            <a:off x="3023207" y="6163562"/>
            <a:ext cx="793565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7" name="Google Shape;317;p38">
            <a:extLst>
              <a:ext uri="{FF2B5EF4-FFF2-40B4-BE49-F238E27FC236}">
                <a16:creationId xmlns:a16="http://schemas.microsoft.com/office/drawing/2014/main" id="{81CBD092-1418-463A-BB7B-AA5B8327532A}"/>
              </a:ext>
            </a:extLst>
          </p:cNvPr>
          <p:cNvCxnSpPr>
            <a:cxnSpLocks/>
          </p:cNvCxnSpPr>
          <p:nvPr/>
        </p:nvCxnSpPr>
        <p:spPr>
          <a:xfrm flipH="1">
            <a:off x="3030615" y="3553313"/>
            <a:ext cx="2400874" cy="699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537074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39" y="197846"/>
            <a:ext cx="4540045" cy="620208"/>
          </a:xfrm>
        </p:spPr>
        <p:txBody>
          <a:bodyPr>
            <a:normAutofit fontScale="90000"/>
          </a:bodyPr>
          <a:lstStyle/>
          <a:p>
            <a:r>
              <a:rPr lang="en-US" dirty="0"/>
              <a:t>Events: Check Guest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9439" y="896350"/>
            <a:ext cx="181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/CheckGuest</a:t>
            </a: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4FF37095-1F61-4BCA-9326-C0D2A930D4AB}"/>
              </a:ext>
            </a:extLst>
          </p:cNvPr>
          <p:cNvSpPr txBox="1"/>
          <p:nvPr/>
        </p:nvSpPr>
        <p:spPr>
          <a:xfrm>
            <a:off x="2936258" y="2329089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doGet()</a:t>
            </a:r>
          </a:p>
        </p:txBody>
      </p:sp>
      <p:sp>
        <p:nvSpPr>
          <p:cNvPr id="17" name="TextBox 45">
            <a:extLst>
              <a:ext uri="{FF2B5EF4-FFF2-40B4-BE49-F238E27FC236}">
                <a16:creationId xmlns:a16="http://schemas.microsoft.com/office/drawing/2014/main" id="{64673D55-7ADF-4D4D-92DA-3A4C2CF4CB1D}"/>
              </a:ext>
            </a:extLst>
          </p:cNvPr>
          <p:cNvSpPr txBox="1"/>
          <p:nvPr/>
        </p:nvSpPr>
        <p:spPr>
          <a:xfrm>
            <a:off x="4259354" y="4274693"/>
            <a:ext cx="2870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Redirect /GoToHomePage</a:t>
            </a:r>
          </a:p>
        </p:txBody>
      </p:sp>
      <p:cxnSp>
        <p:nvCxnSpPr>
          <p:cNvPr id="14" name="Google Shape;295;p37">
            <a:extLst>
              <a:ext uri="{FF2B5EF4-FFF2-40B4-BE49-F238E27FC236}">
                <a16:creationId xmlns:a16="http://schemas.microsoft.com/office/drawing/2014/main" id="{127DFC91-41A7-438A-8D9A-C383A2B50324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613811" y="1815099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5" name="Google Shape;296;p37">
            <a:extLst>
              <a:ext uri="{FF2B5EF4-FFF2-40B4-BE49-F238E27FC236}">
                <a16:creationId xmlns:a16="http://schemas.microsoft.com/office/drawing/2014/main" id="{B06E02FB-4117-4407-9C56-4344CA6A9DB8}"/>
              </a:ext>
            </a:extLst>
          </p:cNvPr>
          <p:cNvSpPr/>
          <p:nvPr/>
        </p:nvSpPr>
        <p:spPr>
          <a:xfrm>
            <a:off x="8448711" y="4067170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302;p37">
            <a:extLst>
              <a:ext uri="{FF2B5EF4-FFF2-40B4-BE49-F238E27FC236}">
                <a16:creationId xmlns:a16="http://schemas.microsoft.com/office/drawing/2014/main" id="{C7EE4DE8-5922-43D2-845E-CED98C775E2E}"/>
              </a:ext>
            </a:extLst>
          </p:cNvPr>
          <p:cNvSpPr/>
          <p:nvPr/>
        </p:nvSpPr>
        <p:spPr>
          <a:xfrm>
            <a:off x="7630996" y="1313389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GoToHomePage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295;p37">
            <a:extLst>
              <a:ext uri="{FF2B5EF4-FFF2-40B4-BE49-F238E27FC236}">
                <a16:creationId xmlns:a16="http://schemas.microsoft.com/office/drawing/2014/main" id="{72936D56-6E74-4742-95F6-3C02F71572AC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968457" y="1814910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9" name="Google Shape;296;p37">
            <a:extLst>
              <a:ext uri="{FF2B5EF4-FFF2-40B4-BE49-F238E27FC236}">
                <a16:creationId xmlns:a16="http://schemas.microsoft.com/office/drawing/2014/main" id="{703AAF41-CCFB-4EA4-AEEF-D3DC3E52179B}"/>
              </a:ext>
            </a:extLst>
          </p:cNvPr>
          <p:cNvSpPr/>
          <p:nvPr/>
        </p:nvSpPr>
        <p:spPr>
          <a:xfrm>
            <a:off x="3803357" y="2449022"/>
            <a:ext cx="330200" cy="27703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302;p37">
            <a:extLst>
              <a:ext uri="{FF2B5EF4-FFF2-40B4-BE49-F238E27FC236}">
                <a16:creationId xmlns:a16="http://schemas.microsoft.com/office/drawing/2014/main" id="{B09BBF04-8EF3-4ABA-9E11-2FB4A6606628}"/>
              </a:ext>
            </a:extLst>
          </p:cNvPr>
          <p:cNvSpPr/>
          <p:nvPr/>
        </p:nvSpPr>
        <p:spPr>
          <a:xfrm>
            <a:off x="2985642" y="1313200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CheckGuest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275;p37">
            <a:extLst>
              <a:ext uri="{FF2B5EF4-FFF2-40B4-BE49-F238E27FC236}">
                <a16:creationId xmlns:a16="http://schemas.microsoft.com/office/drawing/2014/main" id="{8B008248-0FBE-4D17-972E-B6E71D17CEAE}"/>
              </a:ext>
            </a:extLst>
          </p:cNvPr>
          <p:cNvCxnSpPr/>
          <p:nvPr/>
        </p:nvCxnSpPr>
        <p:spPr>
          <a:xfrm>
            <a:off x="3019558" y="2732766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2" name="Google Shape;275;p37">
            <a:extLst>
              <a:ext uri="{FF2B5EF4-FFF2-40B4-BE49-F238E27FC236}">
                <a16:creationId xmlns:a16="http://schemas.microsoft.com/office/drawing/2014/main" id="{21FFB4A2-5820-4B1E-9CF3-0D6824264147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133557" y="4643298"/>
            <a:ext cx="431515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513554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021" y="218219"/>
            <a:ext cx="10515600" cy="663684"/>
          </a:xfrm>
        </p:spPr>
        <p:txBody>
          <a:bodyPr>
            <a:normAutofit fontScale="90000"/>
          </a:bodyPr>
          <a:lstStyle/>
          <a:p>
            <a:r>
              <a:rPr lang="en-US" dirty="0"/>
              <a:t>Events: Logout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2021" y="1034226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/Logout</a:t>
            </a: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4FF37095-1F61-4BCA-9326-C0D2A930D4AB}"/>
              </a:ext>
            </a:extLst>
          </p:cNvPr>
          <p:cNvSpPr txBox="1"/>
          <p:nvPr/>
        </p:nvSpPr>
        <p:spPr>
          <a:xfrm>
            <a:off x="2905391" y="2479632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doGet()</a:t>
            </a:r>
          </a:p>
        </p:txBody>
      </p:sp>
      <p:sp>
        <p:nvSpPr>
          <p:cNvPr id="17" name="TextBox 45">
            <a:extLst>
              <a:ext uri="{FF2B5EF4-FFF2-40B4-BE49-F238E27FC236}">
                <a16:creationId xmlns:a16="http://schemas.microsoft.com/office/drawing/2014/main" id="{64673D55-7ADF-4D4D-92DA-3A4C2CF4CB1D}"/>
              </a:ext>
            </a:extLst>
          </p:cNvPr>
          <p:cNvSpPr txBox="1"/>
          <p:nvPr/>
        </p:nvSpPr>
        <p:spPr>
          <a:xfrm>
            <a:off x="4111767" y="5213145"/>
            <a:ext cx="3343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Redirect “Index.html”</a:t>
            </a: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1D9FA63D-C492-41A4-B1EF-8B7ABDD2FA8A}"/>
              </a:ext>
            </a:extLst>
          </p:cNvPr>
          <p:cNvSpPr txBox="1"/>
          <p:nvPr/>
        </p:nvSpPr>
        <p:spPr>
          <a:xfrm>
            <a:off x="4155941" y="3207773"/>
            <a:ext cx="270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[session   != null ] </a:t>
            </a:r>
            <a:r>
              <a:rPr lang="it-IT" sz="1800" dirty="0"/>
              <a:t>invalidate()</a:t>
            </a:r>
            <a:endParaRPr lang="en-US" sz="1600" dirty="0"/>
          </a:p>
        </p:txBody>
      </p:sp>
      <p:cxnSp>
        <p:nvCxnSpPr>
          <p:cNvPr id="19" name="Google Shape;275;p37">
            <a:extLst>
              <a:ext uri="{FF2B5EF4-FFF2-40B4-BE49-F238E27FC236}">
                <a16:creationId xmlns:a16="http://schemas.microsoft.com/office/drawing/2014/main" id="{1ABE33A5-F432-45CF-B39B-0A69BC84F2BB}"/>
              </a:ext>
            </a:extLst>
          </p:cNvPr>
          <p:cNvCxnSpPr/>
          <p:nvPr/>
        </p:nvCxnSpPr>
        <p:spPr>
          <a:xfrm>
            <a:off x="2985863" y="2878363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0" name="Google Shape;295;p37">
            <a:extLst>
              <a:ext uri="{FF2B5EF4-FFF2-40B4-BE49-F238E27FC236}">
                <a16:creationId xmlns:a16="http://schemas.microsoft.com/office/drawing/2014/main" id="{924C9633-36B5-4E49-9B92-7D8587BBD80F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9159357" y="2069266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1" name="Google Shape;296;p37">
            <a:extLst>
              <a:ext uri="{FF2B5EF4-FFF2-40B4-BE49-F238E27FC236}">
                <a16:creationId xmlns:a16="http://schemas.microsoft.com/office/drawing/2014/main" id="{340B007A-9AA4-43E5-B226-78CCB9EAC31A}"/>
              </a:ext>
            </a:extLst>
          </p:cNvPr>
          <p:cNvSpPr/>
          <p:nvPr/>
        </p:nvSpPr>
        <p:spPr>
          <a:xfrm>
            <a:off x="8994257" y="4975146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302;p37">
            <a:extLst>
              <a:ext uri="{FF2B5EF4-FFF2-40B4-BE49-F238E27FC236}">
                <a16:creationId xmlns:a16="http://schemas.microsoft.com/office/drawing/2014/main" id="{40CBD924-E60E-47F2-80CD-F788D3671F21}"/>
              </a:ext>
            </a:extLst>
          </p:cNvPr>
          <p:cNvSpPr/>
          <p:nvPr/>
        </p:nvSpPr>
        <p:spPr>
          <a:xfrm>
            <a:off x="8176542" y="1567556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95;p37">
            <a:extLst>
              <a:ext uri="{FF2B5EF4-FFF2-40B4-BE49-F238E27FC236}">
                <a16:creationId xmlns:a16="http://schemas.microsoft.com/office/drawing/2014/main" id="{B024A0B8-873E-42E3-9E31-A5CD5A08CC70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7009324" y="2061064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4" name="Google Shape;296;p37">
            <a:extLst>
              <a:ext uri="{FF2B5EF4-FFF2-40B4-BE49-F238E27FC236}">
                <a16:creationId xmlns:a16="http://schemas.microsoft.com/office/drawing/2014/main" id="{698656AD-CE6B-4061-ABF0-FBC4C91B9D36}"/>
              </a:ext>
            </a:extLst>
          </p:cNvPr>
          <p:cNvSpPr/>
          <p:nvPr/>
        </p:nvSpPr>
        <p:spPr>
          <a:xfrm>
            <a:off x="6844224" y="3025605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302;p37">
            <a:extLst>
              <a:ext uri="{FF2B5EF4-FFF2-40B4-BE49-F238E27FC236}">
                <a16:creationId xmlns:a16="http://schemas.microsoft.com/office/drawing/2014/main" id="{13848C9C-5C46-4BC2-95B5-D9A3BBC12760}"/>
              </a:ext>
            </a:extLst>
          </p:cNvPr>
          <p:cNvSpPr/>
          <p:nvPr/>
        </p:nvSpPr>
        <p:spPr>
          <a:xfrm>
            <a:off x="6026509" y="1559354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295;p37">
            <a:extLst>
              <a:ext uri="{FF2B5EF4-FFF2-40B4-BE49-F238E27FC236}">
                <a16:creationId xmlns:a16="http://schemas.microsoft.com/office/drawing/2014/main" id="{50706B8D-881C-4D4D-9751-15DB9F49D279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3968678" y="2069266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1" name="Google Shape;296;p37">
            <a:extLst>
              <a:ext uri="{FF2B5EF4-FFF2-40B4-BE49-F238E27FC236}">
                <a16:creationId xmlns:a16="http://schemas.microsoft.com/office/drawing/2014/main" id="{AC5ED729-930A-4138-855F-C8CE5AD3C1A4}"/>
              </a:ext>
            </a:extLst>
          </p:cNvPr>
          <p:cNvSpPr/>
          <p:nvPr/>
        </p:nvSpPr>
        <p:spPr>
          <a:xfrm>
            <a:off x="3795364" y="2497397"/>
            <a:ext cx="330200" cy="363000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02;p37">
            <a:extLst>
              <a:ext uri="{FF2B5EF4-FFF2-40B4-BE49-F238E27FC236}">
                <a16:creationId xmlns:a16="http://schemas.microsoft.com/office/drawing/2014/main" id="{08C08AC7-C0EA-4B0B-A94C-3166CD98E916}"/>
              </a:ext>
            </a:extLst>
          </p:cNvPr>
          <p:cNvSpPr/>
          <p:nvPr/>
        </p:nvSpPr>
        <p:spPr>
          <a:xfrm>
            <a:off x="2985863" y="1567556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Google Shape;275;p37">
            <a:extLst>
              <a:ext uri="{FF2B5EF4-FFF2-40B4-BE49-F238E27FC236}">
                <a16:creationId xmlns:a16="http://schemas.microsoft.com/office/drawing/2014/main" id="{4551C849-BEF4-4EBF-8652-72FCDB059392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4141993" y="3601733"/>
            <a:ext cx="2702231" cy="1581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4" name="Google Shape;275;p37">
            <a:extLst>
              <a:ext uri="{FF2B5EF4-FFF2-40B4-BE49-F238E27FC236}">
                <a16:creationId xmlns:a16="http://schemas.microsoft.com/office/drawing/2014/main" id="{3131C1F2-7C06-4259-AB21-636AA4A42AC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141993" y="5551274"/>
            <a:ext cx="485226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239458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295;p37">
            <a:extLst>
              <a:ext uri="{FF2B5EF4-FFF2-40B4-BE49-F238E27FC236}">
                <a16:creationId xmlns:a16="http://schemas.microsoft.com/office/drawing/2014/main" id="{9C13D63B-0A70-49C8-ADC4-5490CF7698A6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786613" y="1098494"/>
            <a:ext cx="0" cy="576623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995" y="35746"/>
            <a:ext cx="6469282" cy="749365"/>
          </a:xfrm>
        </p:spPr>
        <p:txBody>
          <a:bodyPr/>
          <a:lstStyle/>
          <a:p>
            <a:r>
              <a:rPr lang="en-US" dirty="0"/>
              <a:t>Events: Registration Submit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05A1F4C4-C4C1-49D3-B484-209D63CF034F}"/>
              </a:ext>
            </a:extLst>
          </p:cNvPr>
          <p:cNvSpPr/>
          <p:nvPr/>
        </p:nvSpPr>
        <p:spPr>
          <a:xfrm>
            <a:off x="2278701" y="2163951"/>
            <a:ext cx="9548992" cy="452903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1656485" y="1187533"/>
            <a:ext cx="96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doPost()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059" y="1745892"/>
            <a:ext cx="232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POST</a:t>
            </a:r>
            <a:r>
              <a:rPr lang="en-US" dirty="0"/>
              <a:t> /Registration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16783" y="1418583"/>
            <a:ext cx="2858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</a:rPr>
              <a:t>controlRegistrationOfUser(</a:t>
            </a:r>
            <a:r>
              <a:rPr lang="it-IT" sz="1600" dirty="0">
                <a:solidFill>
                  <a:srgbClr val="FF0000"/>
                </a:solidFill>
              </a:rPr>
              <a:t>usrn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208708" y="1732698"/>
            <a:ext cx="1928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Cond: TRUE || FALSE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1C47E10E-FBD0-4CAE-9762-E79389486C4E}"/>
              </a:ext>
            </a:extLst>
          </p:cNvPr>
          <p:cNvSpPr txBox="1"/>
          <p:nvPr/>
        </p:nvSpPr>
        <p:spPr>
          <a:xfrm>
            <a:off x="41435" y="3295381"/>
            <a:ext cx="2156739" cy="193899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POST:</a:t>
            </a:r>
          </a:p>
          <a:p>
            <a:r>
              <a:rPr lang="en-US" sz="1400" dirty="0"/>
              <a:t>Username -&gt; </a:t>
            </a:r>
            <a:r>
              <a:rPr lang="en-US" sz="1400" dirty="0">
                <a:solidFill>
                  <a:srgbClr val="FF0000"/>
                </a:solidFill>
              </a:rPr>
              <a:t>usrn</a:t>
            </a:r>
          </a:p>
          <a:p>
            <a:r>
              <a:rPr lang="en-US" sz="1400" dirty="0"/>
              <a:t>Password -&gt; </a:t>
            </a:r>
            <a:r>
              <a:rPr lang="en-US" sz="1400" dirty="0">
                <a:solidFill>
                  <a:srgbClr val="FF0000"/>
                </a:solidFill>
              </a:rPr>
              <a:t>pwd</a:t>
            </a:r>
          </a:p>
          <a:p>
            <a:r>
              <a:rPr lang="en-US" sz="1400" dirty="0"/>
              <a:t>Password repeated-&gt; </a:t>
            </a:r>
            <a:r>
              <a:rPr lang="en-US" sz="1400" dirty="0">
                <a:solidFill>
                  <a:srgbClr val="FF0000"/>
                </a:solidFill>
              </a:rPr>
              <a:t>pwdRepeated</a:t>
            </a:r>
          </a:p>
          <a:p>
            <a:endParaRPr lang="en-US" sz="1600" dirty="0"/>
          </a:p>
          <a:p>
            <a:r>
              <a:rPr lang="en-US" sz="1600" dirty="0"/>
              <a:t>From: /OpenRegistrationForm</a:t>
            </a: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F5B24EF1-F10F-4BFD-8DF1-F6202F134557}"/>
              </a:ext>
            </a:extLst>
          </p:cNvPr>
          <p:cNvSpPr txBox="1"/>
          <p:nvPr/>
        </p:nvSpPr>
        <p:spPr>
          <a:xfrm>
            <a:off x="3036845" y="2696602"/>
            <a:ext cx="4016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</a:rPr>
              <a:t>createRegistrationOfUser(</a:t>
            </a:r>
            <a:r>
              <a:rPr lang="en-US" sz="1600" dirty="0">
                <a:solidFill>
                  <a:srgbClr val="FF0000"/>
                </a:solidFill>
              </a:rPr>
              <a:t>usrn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FF0000"/>
                </a:solidFill>
              </a:rPr>
              <a:t>pwd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en-US" sz="1600" dirty="0"/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C9A46ABB-CAC5-455D-BA31-6D96B8CBE926}"/>
              </a:ext>
            </a:extLst>
          </p:cNvPr>
          <p:cNvSpPr txBox="1"/>
          <p:nvPr/>
        </p:nvSpPr>
        <p:spPr>
          <a:xfrm>
            <a:off x="3032542" y="3100937"/>
            <a:ext cx="35017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/>
              <a:t>ctx</a:t>
            </a:r>
            <a:r>
              <a:rPr lang="it-IT" sz="1600" dirty="0">
                <a:solidFill>
                  <a:srgbClr val="000000"/>
                </a:solidFill>
              </a:rPr>
              <a:t>.setVariable(</a:t>
            </a:r>
            <a:r>
              <a:rPr lang="it-IT" sz="1600" dirty="0">
                <a:solidFill>
                  <a:srgbClr val="2A00FF"/>
                </a:solidFill>
              </a:rPr>
              <a:t>"checkUsername"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b="1" dirty="0"/>
              <a:t>false</a:t>
            </a:r>
            <a:r>
              <a:rPr lang="it-IT" sz="1600" b="1" dirty="0">
                <a:solidFill>
                  <a:srgbClr val="000000"/>
                </a:solidFill>
              </a:rPr>
              <a:t>)</a:t>
            </a:r>
            <a:endParaRPr lang="it-IT" sz="1600" dirty="0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5BD805BB-4AF0-4841-82DE-BEC10033F70A}"/>
              </a:ext>
            </a:extLst>
          </p:cNvPr>
          <p:cNvSpPr txBox="1"/>
          <p:nvPr/>
        </p:nvSpPr>
        <p:spPr>
          <a:xfrm>
            <a:off x="3013783" y="3543241"/>
            <a:ext cx="42058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process(</a:t>
            </a:r>
            <a:r>
              <a:rPr lang="it-IT" sz="1600" dirty="0">
                <a:solidFill>
                  <a:srgbClr val="2A00FF"/>
                </a:solidFill>
              </a:rPr>
              <a:t>"index.html"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/>
              <a:t>ctx, response</a:t>
            </a:r>
            <a:r>
              <a:rPr lang="en-US" sz="1600" dirty="0">
                <a:solidFill>
                  <a:srgbClr val="000000"/>
                </a:solidFill>
              </a:rPr>
              <a:t>.getWriter());</a:t>
            </a:r>
            <a:endParaRPr lang="it-IT" sz="1600" dirty="0"/>
          </a:p>
        </p:txBody>
      </p:sp>
      <p:sp>
        <p:nvSpPr>
          <p:cNvPr id="66" name="TextBox 20">
            <a:extLst>
              <a:ext uri="{FF2B5EF4-FFF2-40B4-BE49-F238E27FC236}">
                <a16:creationId xmlns:a16="http://schemas.microsoft.com/office/drawing/2014/main" id="{113F1D72-2ED8-4F19-9552-A36884AD481F}"/>
              </a:ext>
            </a:extLst>
          </p:cNvPr>
          <p:cNvSpPr txBox="1"/>
          <p:nvPr/>
        </p:nvSpPr>
        <p:spPr>
          <a:xfrm>
            <a:off x="2876606" y="4508628"/>
            <a:ext cx="3715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ctx.</a:t>
            </a:r>
            <a:r>
              <a:rPr lang="it-IT" sz="1600" dirty="0">
                <a:solidFill>
                  <a:srgbClr val="000000"/>
                </a:solidFill>
              </a:rPr>
              <a:t>setVariable(</a:t>
            </a:r>
            <a:r>
              <a:rPr lang="it-IT" sz="1600" dirty="0">
                <a:solidFill>
                  <a:srgbClr val="2A00FF"/>
                </a:solidFill>
              </a:rPr>
              <a:t>"RegistrationForm"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b="1" dirty="0"/>
              <a:t>true</a:t>
            </a:r>
            <a:r>
              <a:rPr lang="it-IT" sz="1600" b="1" dirty="0">
                <a:solidFill>
                  <a:srgbClr val="000000"/>
                </a:solidFill>
              </a:rPr>
              <a:t>);</a:t>
            </a:r>
            <a:endParaRPr lang="en-US" sz="1600" dirty="0"/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B4EA334E-7E76-4814-B24E-3A5C97FC4933}"/>
              </a:ext>
            </a:extLst>
          </p:cNvPr>
          <p:cNvSpPr txBox="1"/>
          <p:nvPr/>
        </p:nvSpPr>
        <p:spPr>
          <a:xfrm>
            <a:off x="2856226" y="4854517"/>
            <a:ext cx="36395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</a:rPr>
              <a:t>[!</a:t>
            </a:r>
            <a:r>
              <a:rPr lang="it-IT" sz="1600" dirty="0"/>
              <a:t>password</a:t>
            </a:r>
            <a:r>
              <a:rPr lang="it-IT" sz="1600" dirty="0">
                <a:solidFill>
                  <a:srgbClr val="000000"/>
                </a:solidFill>
              </a:rPr>
              <a:t>.equals(</a:t>
            </a:r>
            <a:r>
              <a:rPr lang="en-US" sz="1600" dirty="0">
                <a:solidFill>
                  <a:srgbClr val="FF0000"/>
                </a:solidFill>
              </a:rPr>
              <a:t>pwdRepeated</a:t>
            </a:r>
            <a:r>
              <a:rPr lang="it-IT" sz="1600" dirty="0">
                <a:solidFill>
                  <a:srgbClr val="000000"/>
                </a:solidFill>
              </a:rPr>
              <a:t>)]</a:t>
            </a:r>
          </a:p>
          <a:p>
            <a:r>
              <a:rPr lang="it-IT" sz="1600" dirty="0"/>
              <a:t>ctx</a:t>
            </a:r>
            <a:r>
              <a:rPr lang="it-IT" sz="1600" dirty="0">
                <a:solidFill>
                  <a:srgbClr val="000000"/>
                </a:solidFill>
              </a:rPr>
              <a:t>.setVariable(</a:t>
            </a:r>
            <a:r>
              <a:rPr lang="it-IT" sz="1600" dirty="0">
                <a:solidFill>
                  <a:srgbClr val="2A00FF"/>
                </a:solidFill>
              </a:rPr>
              <a:t>"WrongPasswords"</a:t>
            </a:r>
            <a:r>
              <a:rPr lang="it-IT" sz="1600" dirty="0">
                <a:solidFill>
                  <a:srgbClr val="000000"/>
                </a:solidFill>
              </a:rPr>
              <a:t>,</a:t>
            </a:r>
            <a:r>
              <a:rPr lang="it-IT" sz="1600" dirty="0"/>
              <a:t> </a:t>
            </a:r>
            <a:r>
              <a:rPr lang="it-IT" sz="1600" b="1" dirty="0"/>
              <a:t>true</a:t>
            </a:r>
            <a:r>
              <a:rPr lang="it-IT" sz="1600" b="1" dirty="0">
                <a:solidFill>
                  <a:srgbClr val="000000"/>
                </a:solidFill>
              </a:rPr>
              <a:t>);</a:t>
            </a:r>
            <a:endParaRPr lang="it-IT" sz="1600" dirty="0"/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533397D3-FA3A-4B1A-BBB2-5FA6543EDDB4}"/>
              </a:ext>
            </a:extLst>
          </p:cNvPr>
          <p:cNvSpPr txBox="1"/>
          <p:nvPr/>
        </p:nvSpPr>
        <p:spPr>
          <a:xfrm>
            <a:off x="2850390" y="5446507"/>
            <a:ext cx="44723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</a:rPr>
              <a:t>[!</a:t>
            </a:r>
            <a:r>
              <a:rPr lang="it-IT" sz="1600" dirty="0"/>
              <a:t>registrationDAO</a:t>
            </a:r>
            <a:r>
              <a:rPr lang="it-IT" sz="1600" dirty="0">
                <a:solidFill>
                  <a:srgbClr val="000000"/>
                </a:solidFill>
              </a:rPr>
              <a:t>.controlRegistrationOfUser(</a:t>
            </a:r>
            <a:r>
              <a:rPr lang="en-US" sz="1600" dirty="0">
                <a:solidFill>
                  <a:srgbClr val="FF0000"/>
                </a:solidFill>
              </a:rPr>
              <a:t>usrn</a:t>
            </a:r>
            <a:r>
              <a:rPr lang="it-IT" sz="1600" dirty="0">
                <a:solidFill>
                  <a:srgbClr val="000000"/>
                </a:solidFill>
              </a:rPr>
              <a:t>)]</a:t>
            </a:r>
          </a:p>
          <a:p>
            <a:r>
              <a:rPr lang="it-IT" sz="1600" dirty="0"/>
              <a:t>ctx</a:t>
            </a:r>
            <a:r>
              <a:rPr lang="it-IT" sz="1600" dirty="0">
                <a:solidFill>
                  <a:srgbClr val="000000"/>
                </a:solidFill>
              </a:rPr>
              <a:t>.setVariable(</a:t>
            </a:r>
            <a:r>
              <a:rPr lang="it-IT" sz="1600" dirty="0">
                <a:solidFill>
                  <a:srgbClr val="2A00FF"/>
                </a:solidFill>
              </a:rPr>
              <a:t>"checkUsername"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b="1" dirty="0"/>
              <a:t>true</a:t>
            </a:r>
            <a:r>
              <a:rPr lang="it-IT" sz="1600" b="1" dirty="0">
                <a:solidFill>
                  <a:srgbClr val="000000"/>
                </a:solidFill>
              </a:rPr>
              <a:t>);</a:t>
            </a:r>
            <a:endParaRPr lang="it-IT" sz="1600" dirty="0"/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5FF61245-014C-4777-B17B-3BB9DE553AA7}"/>
              </a:ext>
            </a:extLst>
          </p:cNvPr>
          <p:cNvSpPr txBox="1"/>
          <p:nvPr/>
        </p:nvSpPr>
        <p:spPr>
          <a:xfrm>
            <a:off x="2860701" y="6052050"/>
            <a:ext cx="42058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process(</a:t>
            </a:r>
            <a:r>
              <a:rPr lang="it-IT" sz="1600" dirty="0">
                <a:solidFill>
                  <a:srgbClr val="2A00FF"/>
                </a:solidFill>
              </a:rPr>
              <a:t>"index.html"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/>
              <a:t>ctx, response</a:t>
            </a:r>
            <a:r>
              <a:rPr lang="en-US" sz="1600" dirty="0">
                <a:solidFill>
                  <a:srgbClr val="000000"/>
                </a:solidFill>
              </a:rPr>
              <a:t>.getWriter());</a:t>
            </a:r>
            <a:endParaRPr lang="it-IT" sz="1600" dirty="0"/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20729A31-CA27-4DF5-B883-35F35C955D28}"/>
              </a:ext>
            </a:extLst>
          </p:cNvPr>
          <p:cNvCxnSpPr>
            <a:cxnSpLocks/>
          </p:cNvCxnSpPr>
          <p:nvPr/>
        </p:nvCxnSpPr>
        <p:spPr>
          <a:xfrm>
            <a:off x="2292077" y="4107242"/>
            <a:ext cx="9548991" cy="0"/>
          </a:xfrm>
          <a:prstGeom prst="line">
            <a:avLst/>
          </a:prstGeom>
          <a:ln w="349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Google Shape;295;p37">
            <a:extLst>
              <a:ext uri="{FF2B5EF4-FFF2-40B4-BE49-F238E27FC236}">
                <a16:creationId xmlns:a16="http://schemas.microsoft.com/office/drawing/2014/main" id="{0B60E3A3-B662-443F-A63C-D990D7FDA81E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1035190" y="1048779"/>
            <a:ext cx="0" cy="580922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7" name="Google Shape;296;p37">
            <a:extLst>
              <a:ext uri="{FF2B5EF4-FFF2-40B4-BE49-F238E27FC236}">
                <a16:creationId xmlns:a16="http://schemas.microsoft.com/office/drawing/2014/main" id="{FA54C293-806F-42BA-907F-3C98CF1AC12E}"/>
              </a:ext>
            </a:extLst>
          </p:cNvPr>
          <p:cNvSpPr/>
          <p:nvPr/>
        </p:nvSpPr>
        <p:spPr>
          <a:xfrm>
            <a:off x="10861524" y="3254482"/>
            <a:ext cx="330200" cy="340127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302;p37">
            <a:extLst>
              <a:ext uri="{FF2B5EF4-FFF2-40B4-BE49-F238E27FC236}">
                <a16:creationId xmlns:a16="http://schemas.microsoft.com/office/drawing/2014/main" id="{C2B828F5-F67F-4836-9E94-CBBB3D2467A1}"/>
              </a:ext>
            </a:extLst>
          </p:cNvPr>
          <p:cNvSpPr/>
          <p:nvPr/>
        </p:nvSpPr>
        <p:spPr>
          <a:xfrm>
            <a:off x="10052375" y="678425"/>
            <a:ext cx="1965630" cy="3703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TemplateEngine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Google Shape;295;p37">
            <a:extLst>
              <a:ext uri="{FF2B5EF4-FFF2-40B4-BE49-F238E27FC236}">
                <a16:creationId xmlns:a16="http://schemas.microsoft.com/office/drawing/2014/main" id="{95052FF8-EF41-476E-81D9-E2A32D1F4326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9264526" y="1060882"/>
            <a:ext cx="41227" cy="579711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0" name="Google Shape;296;p37">
            <a:extLst>
              <a:ext uri="{FF2B5EF4-FFF2-40B4-BE49-F238E27FC236}">
                <a16:creationId xmlns:a16="http://schemas.microsoft.com/office/drawing/2014/main" id="{BA58E12C-2680-4BFF-B326-727DDA823277}"/>
              </a:ext>
            </a:extLst>
          </p:cNvPr>
          <p:cNvSpPr/>
          <p:nvPr/>
        </p:nvSpPr>
        <p:spPr>
          <a:xfrm>
            <a:off x="9120039" y="4378991"/>
            <a:ext cx="330200" cy="191983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302;p37">
            <a:extLst>
              <a:ext uri="{FF2B5EF4-FFF2-40B4-BE49-F238E27FC236}">
                <a16:creationId xmlns:a16="http://schemas.microsoft.com/office/drawing/2014/main" id="{AFB5E1FB-E7FC-452C-B41B-986A6C9100E8}"/>
              </a:ext>
            </a:extLst>
          </p:cNvPr>
          <p:cNvSpPr/>
          <p:nvPr/>
        </p:nvSpPr>
        <p:spPr>
          <a:xfrm>
            <a:off x="8592523" y="678845"/>
            <a:ext cx="1344005" cy="38203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CTX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" name="Google Shape;295;p37">
            <a:extLst>
              <a:ext uri="{FF2B5EF4-FFF2-40B4-BE49-F238E27FC236}">
                <a16:creationId xmlns:a16="http://schemas.microsoft.com/office/drawing/2014/main" id="{FEA180DB-4696-4279-803D-2833E05A44B9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7446721" y="1074858"/>
            <a:ext cx="0" cy="578987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3" name="Google Shape;296;p37">
            <a:extLst>
              <a:ext uri="{FF2B5EF4-FFF2-40B4-BE49-F238E27FC236}">
                <a16:creationId xmlns:a16="http://schemas.microsoft.com/office/drawing/2014/main" id="{6A5CE2F8-BE43-4D55-B2F9-99EE7A168AF2}"/>
              </a:ext>
            </a:extLst>
          </p:cNvPr>
          <p:cNvSpPr/>
          <p:nvPr/>
        </p:nvSpPr>
        <p:spPr>
          <a:xfrm>
            <a:off x="2600221" y="1413661"/>
            <a:ext cx="330200" cy="513044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302;p37">
            <a:extLst>
              <a:ext uri="{FF2B5EF4-FFF2-40B4-BE49-F238E27FC236}">
                <a16:creationId xmlns:a16="http://schemas.microsoft.com/office/drawing/2014/main" id="{1F20A037-201C-4519-8C7F-CB14A22B677F}"/>
              </a:ext>
            </a:extLst>
          </p:cNvPr>
          <p:cNvSpPr/>
          <p:nvPr/>
        </p:nvSpPr>
        <p:spPr>
          <a:xfrm>
            <a:off x="6463906" y="678425"/>
            <a:ext cx="1965630" cy="39643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296;p37">
            <a:extLst>
              <a:ext uri="{FF2B5EF4-FFF2-40B4-BE49-F238E27FC236}">
                <a16:creationId xmlns:a16="http://schemas.microsoft.com/office/drawing/2014/main" id="{79028DFC-2D8A-4D44-84C2-01D24E335BE1}"/>
              </a:ext>
            </a:extLst>
          </p:cNvPr>
          <p:cNvSpPr/>
          <p:nvPr/>
        </p:nvSpPr>
        <p:spPr>
          <a:xfrm>
            <a:off x="7279209" y="1357170"/>
            <a:ext cx="330200" cy="235116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302;p37">
            <a:extLst>
              <a:ext uri="{FF2B5EF4-FFF2-40B4-BE49-F238E27FC236}">
                <a16:creationId xmlns:a16="http://schemas.microsoft.com/office/drawing/2014/main" id="{61C21108-DA20-44BD-AA19-188BC722F4B9}"/>
              </a:ext>
            </a:extLst>
          </p:cNvPr>
          <p:cNvSpPr/>
          <p:nvPr/>
        </p:nvSpPr>
        <p:spPr>
          <a:xfrm>
            <a:off x="1803798" y="724475"/>
            <a:ext cx="1965630" cy="37401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BCC502CC-B591-451E-818E-95FAC49505FB}"/>
              </a:ext>
            </a:extLst>
          </p:cNvPr>
          <p:cNvSpPr txBox="1"/>
          <p:nvPr/>
        </p:nvSpPr>
        <p:spPr>
          <a:xfrm>
            <a:off x="2350314" y="2242575"/>
            <a:ext cx="4113592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/>
              <a:t>IF [Cond &amp;&amp; </a:t>
            </a:r>
            <a:r>
              <a:rPr lang="en-US" sz="1800" b="1" dirty="0">
                <a:solidFill>
                  <a:srgbClr val="FF0000"/>
                </a:solidFill>
              </a:rPr>
              <a:t>pwd</a:t>
            </a:r>
            <a:r>
              <a:rPr lang="it-IT" sz="1800" b="1" dirty="0">
                <a:solidFill>
                  <a:srgbClr val="000000"/>
                </a:solidFill>
              </a:rPr>
              <a:t>.equals(</a:t>
            </a:r>
            <a:r>
              <a:rPr lang="en-US" sz="1800" b="1" dirty="0">
                <a:solidFill>
                  <a:srgbClr val="FF0000"/>
                </a:solidFill>
              </a:rPr>
              <a:t>pwdRepeated</a:t>
            </a:r>
            <a:r>
              <a:rPr lang="it-IT" sz="1800" b="1" dirty="0">
                <a:solidFill>
                  <a:srgbClr val="000000"/>
                </a:solidFill>
              </a:rPr>
              <a:t>)]</a:t>
            </a:r>
            <a:endParaRPr lang="en-US" sz="1800" b="1" dirty="0"/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B7E1B647-5AE3-44B5-96B8-87E838288C24}"/>
              </a:ext>
            </a:extLst>
          </p:cNvPr>
          <p:cNvSpPr txBox="1"/>
          <p:nvPr/>
        </p:nvSpPr>
        <p:spPr>
          <a:xfrm>
            <a:off x="2362723" y="4195538"/>
            <a:ext cx="784960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/>
              <a:t>[ELSE</a:t>
            </a:r>
            <a:r>
              <a:rPr lang="it-IT" sz="1800" b="1" dirty="0">
                <a:solidFill>
                  <a:srgbClr val="000000"/>
                </a:solidFill>
              </a:rPr>
              <a:t>]</a:t>
            </a:r>
            <a:endParaRPr lang="en-US" sz="1800" b="1" dirty="0"/>
          </a:p>
        </p:txBody>
      </p:sp>
      <p:cxnSp>
        <p:nvCxnSpPr>
          <p:cNvPr id="74" name="Google Shape;275;p37">
            <a:extLst>
              <a:ext uri="{FF2B5EF4-FFF2-40B4-BE49-F238E27FC236}">
                <a16:creationId xmlns:a16="http://schemas.microsoft.com/office/drawing/2014/main" id="{D607F4A5-E5D8-48EF-AFBC-D724166504FB}"/>
              </a:ext>
            </a:extLst>
          </p:cNvPr>
          <p:cNvCxnSpPr/>
          <p:nvPr/>
        </p:nvCxnSpPr>
        <p:spPr>
          <a:xfrm>
            <a:off x="1803798" y="1556865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6" name="Google Shape;275;p37">
            <a:extLst>
              <a:ext uri="{FF2B5EF4-FFF2-40B4-BE49-F238E27FC236}">
                <a16:creationId xmlns:a16="http://schemas.microsoft.com/office/drawing/2014/main" id="{1DD5D345-996C-4404-8893-2C9444C72C2F}"/>
              </a:ext>
            </a:extLst>
          </p:cNvPr>
          <p:cNvCxnSpPr>
            <a:cxnSpLocks/>
          </p:cNvCxnSpPr>
          <p:nvPr/>
        </p:nvCxnSpPr>
        <p:spPr>
          <a:xfrm>
            <a:off x="2918592" y="1731967"/>
            <a:ext cx="4360617" cy="73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8" name="Google Shape;317;p38">
            <a:extLst>
              <a:ext uri="{FF2B5EF4-FFF2-40B4-BE49-F238E27FC236}">
                <a16:creationId xmlns:a16="http://schemas.microsoft.com/office/drawing/2014/main" id="{476AA8F9-FE34-498E-AFE0-6EFEF29D2FC9}"/>
              </a:ext>
            </a:extLst>
          </p:cNvPr>
          <p:cNvCxnSpPr>
            <a:cxnSpLocks/>
          </p:cNvCxnSpPr>
          <p:nvPr/>
        </p:nvCxnSpPr>
        <p:spPr>
          <a:xfrm flipH="1">
            <a:off x="2925274" y="2030458"/>
            <a:ext cx="4331373" cy="474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80" name="Google Shape;275;p37">
            <a:extLst>
              <a:ext uri="{FF2B5EF4-FFF2-40B4-BE49-F238E27FC236}">
                <a16:creationId xmlns:a16="http://schemas.microsoft.com/office/drawing/2014/main" id="{C61165A1-84DD-4636-A453-3F34545BC15F}"/>
              </a:ext>
            </a:extLst>
          </p:cNvPr>
          <p:cNvCxnSpPr>
            <a:cxnSpLocks/>
          </p:cNvCxnSpPr>
          <p:nvPr/>
        </p:nvCxnSpPr>
        <p:spPr>
          <a:xfrm>
            <a:off x="2918592" y="3013262"/>
            <a:ext cx="4382990" cy="829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3" name="Google Shape;275;p37">
            <a:extLst>
              <a:ext uri="{FF2B5EF4-FFF2-40B4-BE49-F238E27FC236}">
                <a16:creationId xmlns:a16="http://schemas.microsoft.com/office/drawing/2014/main" id="{9A060A32-B16F-4B7B-BB3A-08A0EE3B2DEA}"/>
              </a:ext>
            </a:extLst>
          </p:cNvPr>
          <p:cNvCxnSpPr>
            <a:cxnSpLocks/>
          </p:cNvCxnSpPr>
          <p:nvPr/>
        </p:nvCxnSpPr>
        <p:spPr>
          <a:xfrm>
            <a:off x="2931753" y="3410810"/>
            <a:ext cx="432489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6" name="Google Shape;275;p37">
            <a:extLst>
              <a:ext uri="{FF2B5EF4-FFF2-40B4-BE49-F238E27FC236}">
                <a16:creationId xmlns:a16="http://schemas.microsoft.com/office/drawing/2014/main" id="{66416F21-C37C-4A73-B3C9-5F3C2CF54500}"/>
              </a:ext>
            </a:extLst>
          </p:cNvPr>
          <p:cNvCxnSpPr>
            <a:cxnSpLocks/>
          </p:cNvCxnSpPr>
          <p:nvPr/>
        </p:nvCxnSpPr>
        <p:spPr>
          <a:xfrm flipV="1">
            <a:off x="2931753" y="3892758"/>
            <a:ext cx="7929771" cy="1312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8" name="Google Shape;275;p37">
            <a:extLst>
              <a:ext uri="{FF2B5EF4-FFF2-40B4-BE49-F238E27FC236}">
                <a16:creationId xmlns:a16="http://schemas.microsoft.com/office/drawing/2014/main" id="{1F3E153E-BA10-421F-A5A8-41122CD8FBB8}"/>
              </a:ext>
            </a:extLst>
          </p:cNvPr>
          <p:cNvCxnSpPr>
            <a:cxnSpLocks/>
          </p:cNvCxnSpPr>
          <p:nvPr/>
        </p:nvCxnSpPr>
        <p:spPr>
          <a:xfrm>
            <a:off x="2943045" y="4839054"/>
            <a:ext cx="617699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1" name="Google Shape;275;p37">
            <a:extLst>
              <a:ext uri="{FF2B5EF4-FFF2-40B4-BE49-F238E27FC236}">
                <a16:creationId xmlns:a16="http://schemas.microsoft.com/office/drawing/2014/main" id="{1BBB078B-BB48-4EB0-A08C-071FD51E6C5C}"/>
              </a:ext>
            </a:extLst>
          </p:cNvPr>
          <p:cNvCxnSpPr>
            <a:cxnSpLocks/>
          </p:cNvCxnSpPr>
          <p:nvPr/>
        </p:nvCxnSpPr>
        <p:spPr>
          <a:xfrm>
            <a:off x="2943045" y="5409600"/>
            <a:ext cx="615940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5" name="Google Shape;275;p37">
            <a:extLst>
              <a:ext uri="{FF2B5EF4-FFF2-40B4-BE49-F238E27FC236}">
                <a16:creationId xmlns:a16="http://schemas.microsoft.com/office/drawing/2014/main" id="{6738F75C-809A-457B-AB9E-F3E2DDFC5672}"/>
              </a:ext>
            </a:extLst>
          </p:cNvPr>
          <p:cNvCxnSpPr>
            <a:cxnSpLocks/>
          </p:cNvCxnSpPr>
          <p:nvPr/>
        </p:nvCxnSpPr>
        <p:spPr>
          <a:xfrm>
            <a:off x="2943044" y="6390604"/>
            <a:ext cx="791848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7" name="Google Shape;275;p37">
            <a:extLst>
              <a:ext uri="{FF2B5EF4-FFF2-40B4-BE49-F238E27FC236}">
                <a16:creationId xmlns:a16="http://schemas.microsoft.com/office/drawing/2014/main" id="{DA004AA0-D900-45E8-8BA1-B1C05E1AB0F9}"/>
              </a:ext>
            </a:extLst>
          </p:cNvPr>
          <p:cNvCxnSpPr>
            <a:cxnSpLocks/>
          </p:cNvCxnSpPr>
          <p:nvPr/>
        </p:nvCxnSpPr>
        <p:spPr>
          <a:xfrm>
            <a:off x="2943044" y="5988895"/>
            <a:ext cx="615940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7271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F99E171-C27B-43AF-AB8A-220A88F45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19" y="838488"/>
            <a:ext cx="8813868" cy="563637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CE77AE0-59C2-49FA-A238-958377C2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43000"/>
          </a:xfrm>
        </p:spPr>
        <p:txBody>
          <a:bodyPr>
            <a:normAutofit/>
          </a:bodyPr>
          <a:lstStyle/>
          <a:p>
            <a:pPr algn="ctr"/>
            <a:r>
              <a:rPr lang="it-IT" sz="3600" dirty="0">
                <a:latin typeface="+mn-lt"/>
              </a:rPr>
              <a:t>Application </a:t>
            </a:r>
            <a:r>
              <a:rPr lang="it-IT" sz="3600" dirty="0" err="1">
                <a:latin typeface="+mn-lt"/>
              </a:rPr>
              <a:t>requirements</a:t>
            </a:r>
            <a:r>
              <a:rPr lang="it-IT" sz="3600" dirty="0">
                <a:latin typeface="+mn-lt"/>
              </a:rPr>
              <a:t> </a:t>
            </a:r>
            <a:r>
              <a:rPr lang="it-IT" sz="3600" dirty="0" err="1">
                <a:latin typeface="+mn-lt"/>
              </a:rPr>
              <a:t>analysis</a:t>
            </a:r>
            <a:endParaRPr lang="it-IT" sz="3600" dirty="0">
              <a:latin typeface="+mn-lt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FE0D5D3-127F-4A8D-8901-C4427F02B98E}"/>
              </a:ext>
            </a:extLst>
          </p:cNvPr>
          <p:cNvSpPr txBox="1"/>
          <p:nvPr/>
        </p:nvSpPr>
        <p:spPr>
          <a:xfrm>
            <a:off x="428919" y="647486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Pages (views)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view components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events</a:t>
            </a:r>
            <a:r>
              <a:rPr lang="en-US" dirty="0"/>
              <a:t>, </a:t>
            </a:r>
            <a:r>
              <a:rPr lang="en-US" dirty="0">
                <a:solidFill>
                  <a:srgbClr val="F1B227"/>
                </a:solidFill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135332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7;p33">
            <a:extLst>
              <a:ext uri="{FF2B5EF4-FFF2-40B4-BE49-F238E27FC236}">
                <a16:creationId xmlns:a16="http://schemas.microsoft.com/office/drawing/2014/main" id="{2BB415FE-9B79-4360-BC74-6FDBED502605}"/>
              </a:ext>
            </a:extLst>
          </p:cNvPr>
          <p:cNvSpPr/>
          <p:nvPr/>
        </p:nvSpPr>
        <p:spPr>
          <a:xfrm>
            <a:off x="1874485" y="1132170"/>
            <a:ext cx="3042325" cy="3885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 PAGE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8;p33">
            <a:extLst>
              <a:ext uri="{FF2B5EF4-FFF2-40B4-BE49-F238E27FC236}">
                <a16:creationId xmlns:a16="http://schemas.microsoft.com/office/drawing/2014/main" id="{A893AADB-4114-4BC5-80B5-418526F928D5}"/>
              </a:ext>
            </a:extLst>
          </p:cNvPr>
          <p:cNvSpPr/>
          <p:nvPr/>
        </p:nvSpPr>
        <p:spPr>
          <a:xfrm>
            <a:off x="2030398" y="3424778"/>
            <a:ext cx="1989325" cy="125407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lang="es-419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</a:t>
            </a:r>
            <a:b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 sz="1200" dirty="0"/>
          </a:p>
          <a:p>
            <a:pPr algn="ctr"/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</a:t>
            </a:r>
          </a:p>
          <a:p>
            <a:pPr algn="ctr"/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email]</a:t>
            </a:r>
          </a:p>
          <a:p>
            <a:pPr algn="ctr"/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99;p33">
            <a:extLst>
              <a:ext uri="{FF2B5EF4-FFF2-40B4-BE49-F238E27FC236}">
                <a16:creationId xmlns:a16="http://schemas.microsoft.com/office/drawing/2014/main" id="{10ED9FC0-1FCC-4FF7-8D26-377179E0D151}"/>
              </a:ext>
            </a:extLst>
          </p:cNvPr>
          <p:cNvSpPr/>
          <p:nvPr/>
        </p:nvSpPr>
        <p:spPr>
          <a:xfrm>
            <a:off x="7802393" y="3779687"/>
            <a:ext cx="2730325" cy="172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 LIST PAGE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0;p33">
            <a:extLst>
              <a:ext uri="{FF2B5EF4-FFF2-40B4-BE49-F238E27FC236}">
                <a16:creationId xmlns:a16="http://schemas.microsoft.com/office/drawing/2014/main" id="{0F1966A2-65C1-4236-8B07-71E5C2EC0E4D}"/>
              </a:ext>
            </a:extLst>
          </p:cNvPr>
          <p:cNvSpPr/>
          <p:nvPr/>
        </p:nvSpPr>
        <p:spPr>
          <a:xfrm>
            <a:off x="3980723" y="2248370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4;p33">
            <a:extLst>
              <a:ext uri="{FF2B5EF4-FFF2-40B4-BE49-F238E27FC236}">
                <a16:creationId xmlns:a16="http://schemas.microsoft.com/office/drawing/2014/main" id="{321A2FE9-189F-4830-90C7-E3DAD2D3E249}"/>
              </a:ext>
            </a:extLst>
          </p:cNvPr>
          <p:cNvSpPr txBox="1"/>
          <p:nvPr/>
        </p:nvSpPr>
        <p:spPr>
          <a:xfrm>
            <a:off x="3980723" y="2512325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205;p33">
            <a:extLst>
              <a:ext uri="{FF2B5EF4-FFF2-40B4-BE49-F238E27FC236}">
                <a16:creationId xmlns:a16="http://schemas.microsoft.com/office/drawing/2014/main" id="{10E4B05B-E7F7-4CE9-979D-DBA6B0B289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16810" y="3053499"/>
            <a:ext cx="1155550" cy="328874"/>
          </a:xfrm>
          <a:prstGeom prst="bentConnector3">
            <a:avLst>
              <a:gd name="adj1" fmla="val -579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0" name="Google Shape;207;p33">
            <a:extLst>
              <a:ext uri="{FF2B5EF4-FFF2-40B4-BE49-F238E27FC236}">
                <a16:creationId xmlns:a16="http://schemas.microsoft.com/office/drawing/2014/main" id="{F9DEE668-92B7-4F5D-AB61-7C7F3EDC4FA2}"/>
              </a:ext>
            </a:extLst>
          </p:cNvPr>
          <p:cNvSpPr txBox="1"/>
          <p:nvPr/>
        </p:nvSpPr>
        <p:spPr>
          <a:xfrm>
            <a:off x="4833070" y="3453230"/>
            <a:ext cx="2696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user + pswd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08;p33">
            <a:extLst>
              <a:ext uri="{FF2B5EF4-FFF2-40B4-BE49-F238E27FC236}">
                <a16:creationId xmlns:a16="http://schemas.microsoft.com/office/drawing/2014/main" id="{60EA26DC-7FA0-4349-8110-3920B82D0758}"/>
              </a:ext>
            </a:extLst>
          </p:cNvPr>
          <p:cNvSpPr txBox="1"/>
          <p:nvPr/>
        </p:nvSpPr>
        <p:spPr>
          <a:xfrm>
            <a:off x="5292537" y="1282050"/>
            <a:ext cx="2368925" cy="4104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209;p33">
            <a:extLst>
              <a:ext uri="{FF2B5EF4-FFF2-40B4-BE49-F238E27FC236}">
                <a16:creationId xmlns:a16="http://schemas.microsoft.com/office/drawing/2014/main" id="{FC7A7AA0-C3FF-4820-A314-72F602DCEF65}"/>
              </a:ext>
            </a:extLst>
          </p:cNvPr>
          <p:cNvCxnSpPr/>
          <p:nvPr/>
        </p:nvCxnSpPr>
        <p:spPr>
          <a:xfrm flipH="1">
            <a:off x="4986991" y="1619775"/>
            <a:ext cx="511875" cy="744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202;p33">
            <a:extLst>
              <a:ext uri="{FF2B5EF4-FFF2-40B4-BE49-F238E27FC236}">
                <a16:creationId xmlns:a16="http://schemas.microsoft.com/office/drawing/2014/main" id="{F917C68B-F678-40F7-9563-4BF830F99566}"/>
              </a:ext>
            </a:extLst>
          </p:cNvPr>
          <p:cNvSpPr/>
          <p:nvPr/>
        </p:nvSpPr>
        <p:spPr>
          <a:xfrm>
            <a:off x="5306870" y="2080489"/>
            <a:ext cx="1482165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210;p33">
            <a:extLst>
              <a:ext uri="{FF2B5EF4-FFF2-40B4-BE49-F238E27FC236}">
                <a16:creationId xmlns:a16="http://schemas.microsoft.com/office/drawing/2014/main" id="{C5BEFB21-FDA4-497F-9ADB-A41C3302EC06}"/>
              </a:ext>
            </a:extLst>
          </p:cNvPr>
          <p:cNvCxnSpPr>
            <a:cxnSpLocks/>
            <a:stCxn id="7" idx="6"/>
            <a:endCxn id="13" idx="5"/>
          </p:cNvCxnSpPr>
          <p:nvPr/>
        </p:nvCxnSpPr>
        <p:spPr>
          <a:xfrm>
            <a:off x="4292758" y="2392386"/>
            <a:ext cx="1080625" cy="15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" name="Google Shape;211;p33">
            <a:extLst>
              <a:ext uri="{FF2B5EF4-FFF2-40B4-BE49-F238E27FC236}">
                <a16:creationId xmlns:a16="http://schemas.microsoft.com/office/drawing/2014/main" id="{847FAC4A-F19F-4CA9-8A2C-DBC3A407B446}"/>
              </a:ext>
            </a:extLst>
          </p:cNvPr>
          <p:cNvSpPr/>
          <p:nvPr/>
        </p:nvSpPr>
        <p:spPr>
          <a:xfrm>
            <a:off x="6649745" y="2308053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06;p33">
            <a:extLst>
              <a:ext uri="{FF2B5EF4-FFF2-40B4-BE49-F238E27FC236}">
                <a16:creationId xmlns:a16="http://schemas.microsoft.com/office/drawing/2014/main" id="{1530CC92-D573-4B86-84EC-54D0C2A25F26}"/>
              </a:ext>
            </a:extLst>
          </p:cNvPr>
          <p:cNvSpPr/>
          <p:nvPr/>
        </p:nvSpPr>
        <p:spPr>
          <a:xfrm>
            <a:off x="5910514" y="2745354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12;p33">
            <a:extLst>
              <a:ext uri="{FF2B5EF4-FFF2-40B4-BE49-F238E27FC236}">
                <a16:creationId xmlns:a16="http://schemas.microsoft.com/office/drawing/2014/main" id="{3CFE3391-8860-485E-AD6A-7320A0657B83}"/>
              </a:ext>
            </a:extLst>
          </p:cNvPr>
          <p:cNvSpPr txBox="1"/>
          <p:nvPr/>
        </p:nvSpPr>
        <p:spPr>
          <a:xfrm>
            <a:off x="6961780" y="1775560"/>
            <a:ext cx="1681225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-&gt; session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213;p33">
            <a:extLst>
              <a:ext uri="{FF2B5EF4-FFF2-40B4-BE49-F238E27FC236}">
                <a16:creationId xmlns:a16="http://schemas.microsoft.com/office/drawing/2014/main" id="{ABEBDA30-A3AC-45D7-9046-9B21AA974E5B}"/>
              </a:ext>
            </a:extLst>
          </p:cNvPr>
          <p:cNvCxnSpPr>
            <a:cxnSpLocks/>
          </p:cNvCxnSpPr>
          <p:nvPr/>
        </p:nvCxnSpPr>
        <p:spPr>
          <a:xfrm>
            <a:off x="6700499" y="2435032"/>
            <a:ext cx="2335136" cy="1344655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9" name="Google Shape;214;p33">
            <a:extLst>
              <a:ext uri="{FF2B5EF4-FFF2-40B4-BE49-F238E27FC236}">
                <a16:creationId xmlns:a16="http://schemas.microsoft.com/office/drawing/2014/main" id="{DEFE3F8F-4F25-478A-AFAE-DDE5F7303F02}"/>
              </a:ext>
            </a:extLst>
          </p:cNvPr>
          <p:cNvSpPr txBox="1"/>
          <p:nvPr/>
        </p:nvSpPr>
        <p:spPr>
          <a:xfrm>
            <a:off x="9299476" y="3301736"/>
            <a:ext cx="1681225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albums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98;p33">
            <a:extLst>
              <a:ext uri="{FF2B5EF4-FFF2-40B4-BE49-F238E27FC236}">
                <a16:creationId xmlns:a16="http://schemas.microsoft.com/office/drawing/2014/main" id="{089E4EEE-0403-48F3-BEF9-0E02EF667DF9}"/>
              </a:ext>
            </a:extLst>
          </p:cNvPr>
          <p:cNvSpPr/>
          <p:nvPr/>
        </p:nvSpPr>
        <p:spPr>
          <a:xfrm>
            <a:off x="2033890" y="1960160"/>
            <a:ext cx="1989325" cy="114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form</a:t>
            </a:r>
            <a:b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 sz="1200" dirty="0"/>
          </a:p>
          <a:p>
            <a:pPr algn="ctr"/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password]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11;p33">
            <a:extLst>
              <a:ext uri="{FF2B5EF4-FFF2-40B4-BE49-F238E27FC236}">
                <a16:creationId xmlns:a16="http://schemas.microsoft.com/office/drawing/2014/main" id="{44A4567A-6549-482C-A7EA-5C288E144E3E}"/>
              </a:ext>
            </a:extLst>
          </p:cNvPr>
          <p:cNvSpPr/>
          <p:nvPr/>
        </p:nvSpPr>
        <p:spPr>
          <a:xfrm>
            <a:off x="2869042" y="4643687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02;p33">
            <a:extLst>
              <a:ext uri="{FF2B5EF4-FFF2-40B4-BE49-F238E27FC236}">
                <a16:creationId xmlns:a16="http://schemas.microsoft.com/office/drawing/2014/main" id="{CB993D91-9CFC-4B47-8476-B2140276BB12}"/>
              </a:ext>
            </a:extLst>
          </p:cNvPr>
          <p:cNvSpPr/>
          <p:nvPr/>
        </p:nvSpPr>
        <p:spPr>
          <a:xfrm>
            <a:off x="2239222" y="5845492"/>
            <a:ext cx="1482165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210;p33">
            <a:extLst>
              <a:ext uri="{FF2B5EF4-FFF2-40B4-BE49-F238E27FC236}">
                <a16:creationId xmlns:a16="http://schemas.microsoft.com/office/drawing/2014/main" id="{5A43DF7D-4686-4009-9D8B-A46848B3170C}"/>
              </a:ext>
            </a:extLst>
          </p:cNvPr>
          <p:cNvCxnSpPr>
            <a:cxnSpLocks/>
            <a:stCxn id="29" idx="4"/>
            <a:endCxn id="30" idx="1"/>
          </p:cNvCxnSpPr>
          <p:nvPr/>
        </p:nvCxnSpPr>
        <p:spPr>
          <a:xfrm>
            <a:off x="3025060" y="4931719"/>
            <a:ext cx="37039" cy="91377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2" name="Google Shape;211;p33">
            <a:extLst>
              <a:ext uri="{FF2B5EF4-FFF2-40B4-BE49-F238E27FC236}">
                <a16:creationId xmlns:a16="http://schemas.microsoft.com/office/drawing/2014/main" id="{A6C36DD8-4360-49CC-A163-6CAA18ED0C90}"/>
              </a:ext>
            </a:extLst>
          </p:cNvPr>
          <p:cNvSpPr/>
          <p:nvPr/>
        </p:nvSpPr>
        <p:spPr>
          <a:xfrm>
            <a:off x="3565369" y="6028655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" name="Google Shape;213;p33">
            <a:extLst>
              <a:ext uri="{FF2B5EF4-FFF2-40B4-BE49-F238E27FC236}">
                <a16:creationId xmlns:a16="http://schemas.microsoft.com/office/drawing/2014/main" id="{3863D240-CCA8-48E3-AFD4-454BB2F4A292}"/>
              </a:ext>
            </a:extLst>
          </p:cNvPr>
          <p:cNvCxnSpPr>
            <a:cxnSpLocks/>
            <a:stCxn id="32" idx="6"/>
          </p:cNvCxnSpPr>
          <p:nvPr/>
        </p:nvCxnSpPr>
        <p:spPr>
          <a:xfrm flipV="1">
            <a:off x="3877404" y="5037615"/>
            <a:ext cx="634893" cy="1135056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2" name="Google Shape;207;p33">
            <a:extLst>
              <a:ext uri="{FF2B5EF4-FFF2-40B4-BE49-F238E27FC236}">
                <a16:creationId xmlns:a16="http://schemas.microsoft.com/office/drawing/2014/main" id="{948F5468-F18F-412B-8D12-C3754B67DA17}"/>
              </a:ext>
            </a:extLst>
          </p:cNvPr>
          <p:cNvSpPr txBox="1"/>
          <p:nvPr/>
        </p:nvSpPr>
        <p:spPr>
          <a:xfrm>
            <a:off x="4536692" y="5476292"/>
            <a:ext cx="2696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parameters/ status ok.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204;p33">
            <a:extLst>
              <a:ext uri="{FF2B5EF4-FFF2-40B4-BE49-F238E27FC236}">
                <a16:creationId xmlns:a16="http://schemas.microsoft.com/office/drawing/2014/main" id="{FB24A26D-DBF3-4B1C-9FEA-CDE1DD3EF658}"/>
              </a:ext>
            </a:extLst>
          </p:cNvPr>
          <p:cNvSpPr txBox="1"/>
          <p:nvPr/>
        </p:nvSpPr>
        <p:spPr>
          <a:xfrm>
            <a:off x="3181077" y="4644410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8380250-1361-4C0B-847C-E7427D9FFDBB}"/>
              </a:ext>
            </a:extLst>
          </p:cNvPr>
          <p:cNvSpPr txBox="1"/>
          <p:nvPr/>
        </p:nvSpPr>
        <p:spPr>
          <a:xfrm>
            <a:off x="1" y="92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APPLICATION DESIGN</a:t>
            </a:r>
          </a:p>
        </p:txBody>
      </p:sp>
    </p:spTree>
    <p:extLst>
      <p:ext uri="{BB962C8B-B14F-4D97-AF65-F5344CB8AC3E}">
        <p14:creationId xmlns:p14="http://schemas.microsoft.com/office/powerpoint/2010/main" val="321763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0;p34">
            <a:extLst>
              <a:ext uri="{FF2B5EF4-FFF2-40B4-BE49-F238E27FC236}">
                <a16:creationId xmlns:a16="http://schemas.microsoft.com/office/drawing/2014/main" id="{EDC62D8A-A420-4A9C-8203-AD0E9DA67961}"/>
              </a:ext>
            </a:extLst>
          </p:cNvPr>
          <p:cNvSpPr/>
          <p:nvPr/>
        </p:nvSpPr>
        <p:spPr>
          <a:xfrm>
            <a:off x="4050237" y="1274259"/>
            <a:ext cx="7646464" cy="537869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LIST PAGE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4"/>
          <p:cNvSpPr/>
          <p:nvPr/>
        </p:nvSpPr>
        <p:spPr>
          <a:xfrm>
            <a:off x="21397" y="1229022"/>
            <a:ext cx="3448550" cy="312145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 LIST</a:t>
            </a:r>
          </a:p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29;p34"/>
          <p:cNvSpPr/>
          <p:nvPr/>
        </p:nvSpPr>
        <p:spPr>
          <a:xfrm>
            <a:off x="685632" y="2116852"/>
            <a:ext cx="1715357" cy="1373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419" sz="1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b="1" dirty="0"/>
          </a:p>
          <a:p>
            <a:pPr algn="ctr"/>
            <a:r>
              <a:rPr lang="es-419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album]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231;p34"/>
          <p:cNvCxnSpPr>
            <a:cxnSpLocks/>
            <a:stCxn id="78" idx="3"/>
            <a:endCxn id="23" idx="0"/>
          </p:cNvCxnSpPr>
          <p:nvPr/>
        </p:nvCxnSpPr>
        <p:spPr>
          <a:xfrm flipH="1">
            <a:off x="1543311" y="1037751"/>
            <a:ext cx="61085" cy="107910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6" name="Google Shape;232;p34"/>
          <p:cNvSpPr/>
          <p:nvPr/>
        </p:nvSpPr>
        <p:spPr>
          <a:xfrm>
            <a:off x="2223134" y="2330852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225;p34"/>
          <p:cNvSpPr txBox="1"/>
          <p:nvPr/>
        </p:nvSpPr>
        <p:spPr>
          <a:xfrm>
            <a:off x="2441592" y="2494805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234;p34"/>
          <p:cNvSpPr/>
          <p:nvPr/>
        </p:nvSpPr>
        <p:spPr>
          <a:xfrm>
            <a:off x="867397" y="374138"/>
            <a:ext cx="1639902" cy="663613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albums list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236;p34"/>
          <p:cNvSpPr txBox="1"/>
          <p:nvPr/>
        </p:nvSpPr>
        <p:spPr>
          <a:xfrm>
            <a:off x="2626739" y="63008"/>
            <a:ext cx="912193" cy="455600"/>
          </a:xfrm>
          <a:prstGeom prst="rect">
            <a:avLst/>
          </a:prstGeom>
          <a:noFill/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latin typeface="Calibri"/>
                <a:ea typeface="Calibri"/>
                <a:cs typeface="Calibri"/>
                <a:sym typeface="Calibri"/>
              </a:rPr>
              <a:t>user.id</a:t>
            </a:r>
            <a:endParaRPr strike="sngStrike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Google Shape;237;p34"/>
          <p:cNvCxnSpPr>
            <a:cxnSpLocks/>
            <a:stCxn id="84" idx="2"/>
            <a:endCxn id="78" idx="2"/>
          </p:cNvCxnSpPr>
          <p:nvPr/>
        </p:nvCxnSpPr>
        <p:spPr>
          <a:xfrm flipH="1">
            <a:off x="2424347" y="518608"/>
            <a:ext cx="658489" cy="187337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225;p34">
            <a:extLst>
              <a:ext uri="{FF2B5EF4-FFF2-40B4-BE49-F238E27FC236}">
                <a16:creationId xmlns:a16="http://schemas.microsoft.com/office/drawing/2014/main" id="{4BB31D9A-67D3-4661-B0F5-754C18C814AD}"/>
              </a:ext>
            </a:extLst>
          </p:cNvPr>
          <p:cNvSpPr txBox="1"/>
          <p:nvPr/>
        </p:nvSpPr>
        <p:spPr>
          <a:xfrm>
            <a:off x="8782873" y="5296464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24;p34">
            <a:extLst>
              <a:ext uri="{FF2B5EF4-FFF2-40B4-BE49-F238E27FC236}">
                <a16:creationId xmlns:a16="http://schemas.microsoft.com/office/drawing/2014/main" id="{0445DFE9-2B7B-4B81-A9AD-D8B95C0913C8}"/>
              </a:ext>
            </a:extLst>
          </p:cNvPr>
          <p:cNvSpPr/>
          <p:nvPr/>
        </p:nvSpPr>
        <p:spPr>
          <a:xfrm>
            <a:off x="9871869" y="4563481"/>
            <a:ext cx="1505395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comment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236;p34">
            <a:extLst>
              <a:ext uri="{FF2B5EF4-FFF2-40B4-BE49-F238E27FC236}">
                <a16:creationId xmlns:a16="http://schemas.microsoft.com/office/drawing/2014/main" id="{7AEED036-4ADB-41B7-A531-036EB93C2F19}"/>
              </a:ext>
            </a:extLst>
          </p:cNvPr>
          <p:cNvSpPr txBox="1"/>
          <p:nvPr/>
        </p:nvSpPr>
        <p:spPr>
          <a:xfrm>
            <a:off x="5919179" y="21200"/>
            <a:ext cx="1267175" cy="4556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album.id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" name="Google Shape;237;p34">
            <a:extLst>
              <a:ext uri="{FF2B5EF4-FFF2-40B4-BE49-F238E27FC236}">
                <a16:creationId xmlns:a16="http://schemas.microsoft.com/office/drawing/2014/main" id="{5C091FBA-F125-4FF0-835D-DB86B2293AA2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 flipH="1">
            <a:off x="5983382" y="476800"/>
            <a:ext cx="569385" cy="1002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234;p34">
            <a:extLst>
              <a:ext uri="{FF2B5EF4-FFF2-40B4-BE49-F238E27FC236}">
                <a16:creationId xmlns:a16="http://schemas.microsoft.com/office/drawing/2014/main" id="{49A08B18-F86E-4088-9574-482A9EBAE3A7}"/>
              </a:ext>
            </a:extLst>
          </p:cNvPr>
          <p:cNvSpPr/>
          <p:nvPr/>
        </p:nvSpPr>
        <p:spPr>
          <a:xfrm>
            <a:off x="5004635" y="577088"/>
            <a:ext cx="1957494" cy="513625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Album Images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Google Shape;238;p34">
            <a:extLst>
              <a:ext uri="{FF2B5EF4-FFF2-40B4-BE49-F238E27FC236}">
                <a16:creationId xmlns:a16="http://schemas.microsoft.com/office/drawing/2014/main" id="{30B7D0E0-4DF4-435D-AB92-6BDC5F3816CE}"/>
              </a:ext>
            </a:extLst>
          </p:cNvPr>
          <p:cNvCxnSpPr>
            <a:cxnSpLocks/>
            <a:stCxn id="63" idx="2"/>
            <a:endCxn id="58" idx="1"/>
          </p:cNvCxnSpPr>
          <p:nvPr/>
        </p:nvCxnSpPr>
        <p:spPr>
          <a:xfrm flipV="1">
            <a:off x="6415405" y="3081303"/>
            <a:ext cx="1405817" cy="768872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0" name="Google Shape;229;p34">
            <a:extLst>
              <a:ext uri="{FF2B5EF4-FFF2-40B4-BE49-F238E27FC236}">
                <a16:creationId xmlns:a16="http://schemas.microsoft.com/office/drawing/2014/main" id="{3D9E5AD9-A767-481F-B458-C9506CB3EB97}"/>
              </a:ext>
            </a:extLst>
          </p:cNvPr>
          <p:cNvSpPr/>
          <p:nvPr/>
        </p:nvSpPr>
        <p:spPr>
          <a:xfrm>
            <a:off x="7817838" y="3658225"/>
            <a:ext cx="1885882" cy="9052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:List</a:t>
            </a:r>
            <a:endParaRPr sz="14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comment]</a:t>
            </a:r>
          </a:p>
        </p:txBody>
      </p:sp>
      <p:sp>
        <p:nvSpPr>
          <p:cNvPr id="52" name="Google Shape;229;p34">
            <a:extLst>
              <a:ext uri="{FF2B5EF4-FFF2-40B4-BE49-F238E27FC236}">
                <a16:creationId xmlns:a16="http://schemas.microsoft.com/office/drawing/2014/main" id="{71718F0A-A0FD-4803-B1B6-B953794FF626}"/>
              </a:ext>
            </a:extLst>
          </p:cNvPr>
          <p:cNvSpPr/>
          <p:nvPr/>
        </p:nvSpPr>
        <p:spPr>
          <a:xfrm>
            <a:off x="6896991" y="4760669"/>
            <a:ext cx="1885882" cy="101086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:Form</a:t>
            </a:r>
            <a:endParaRPr sz="13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[text comment]</a:t>
            </a:r>
          </a:p>
          <a:p>
            <a:pPr algn="ctr"/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Session.user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!=NULL</a:t>
            </a:r>
          </a:p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" name="Google Shape;238;p34">
            <a:extLst>
              <a:ext uri="{FF2B5EF4-FFF2-40B4-BE49-F238E27FC236}">
                <a16:creationId xmlns:a16="http://schemas.microsoft.com/office/drawing/2014/main" id="{FBD6AA19-96D5-4253-AA8B-384DC9ADF7D7}"/>
              </a:ext>
            </a:extLst>
          </p:cNvPr>
          <p:cNvCxnSpPr>
            <a:cxnSpLocks/>
            <a:stCxn id="63" idx="2"/>
            <a:endCxn id="50" idx="1"/>
          </p:cNvCxnSpPr>
          <p:nvPr/>
        </p:nvCxnSpPr>
        <p:spPr>
          <a:xfrm>
            <a:off x="6415405" y="3850175"/>
            <a:ext cx="1402433" cy="260678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55" name="Google Shape;238;p34">
            <a:extLst>
              <a:ext uri="{FF2B5EF4-FFF2-40B4-BE49-F238E27FC236}">
                <a16:creationId xmlns:a16="http://schemas.microsoft.com/office/drawing/2014/main" id="{B7DA74A8-79BF-4AA9-912A-E58FFBE54B7D}"/>
              </a:ext>
            </a:extLst>
          </p:cNvPr>
          <p:cNvCxnSpPr>
            <a:cxnSpLocks/>
            <a:stCxn id="63" idx="4"/>
            <a:endCxn id="52" idx="1"/>
          </p:cNvCxnSpPr>
          <p:nvPr/>
        </p:nvCxnSpPr>
        <p:spPr>
          <a:xfrm rot="16200000" flipH="1">
            <a:off x="5826447" y="4195555"/>
            <a:ext cx="1005429" cy="1135659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57" name="Elbow Connector 20">
            <a:extLst>
              <a:ext uri="{FF2B5EF4-FFF2-40B4-BE49-F238E27FC236}">
                <a16:creationId xmlns:a16="http://schemas.microsoft.com/office/drawing/2014/main" id="{476D874D-EA4B-4265-9CE2-469AE1460C30}"/>
              </a:ext>
            </a:extLst>
          </p:cNvPr>
          <p:cNvCxnSpPr>
            <a:cxnSpLocks/>
            <a:stCxn id="52" idx="3"/>
            <a:endCxn id="43" idx="5"/>
          </p:cNvCxnSpPr>
          <p:nvPr/>
        </p:nvCxnSpPr>
        <p:spPr>
          <a:xfrm flipV="1">
            <a:off x="8782873" y="4890681"/>
            <a:ext cx="1170796" cy="375419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8" name="Google Shape;229;p34">
            <a:extLst>
              <a:ext uri="{FF2B5EF4-FFF2-40B4-BE49-F238E27FC236}">
                <a16:creationId xmlns:a16="http://schemas.microsoft.com/office/drawing/2014/main" id="{A948678C-18F1-49DF-8C14-B510AB365DF2}"/>
              </a:ext>
            </a:extLst>
          </p:cNvPr>
          <p:cNvSpPr/>
          <p:nvPr/>
        </p:nvSpPr>
        <p:spPr>
          <a:xfrm>
            <a:off x="7821222" y="2670807"/>
            <a:ext cx="1885882" cy="82099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:Detail</a:t>
            </a:r>
            <a:endParaRPr sz="13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image]</a:t>
            </a:r>
          </a:p>
        </p:txBody>
      </p:sp>
      <p:sp>
        <p:nvSpPr>
          <p:cNvPr id="59" name="Google Shape;229;p34">
            <a:extLst>
              <a:ext uri="{FF2B5EF4-FFF2-40B4-BE49-F238E27FC236}">
                <a16:creationId xmlns:a16="http://schemas.microsoft.com/office/drawing/2014/main" id="{0BE35F50-B3C8-4AE3-8339-9A165B0276C5}"/>
              </a:ext>
            </a:extLst>
          </p:cNvPr>
          <p:cNvSpPr/>
          <p:nvPr/>
        </p:nvSpPr>
        <p:spPr>
          <a:xfrm>
            <a:off x="4909707" y="1790932"/>
            <a:ext cx="1885882" cy="82099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419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1400" b="1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image]</a:t>
            </a:r>
          </a:p>
        </p:txBody>
      </p:sp>
      <p:cxnSp>
        <p:nvCxnSpPr>
          <p:cNvPr id="60" name="Straight Arrow Connector 15">
            <a:extLst>
              <a:ext uri="{FF2B5EF4-FFF2-40B4-BE49-F238E27FC236}">
                <a16:creationId xmlns:a16="http://schemas.microsoft.com/office/drawing/2014/main" id="{95FD34AD-6EC6-4E5F-993C-CE76938AFE78}"/>
              </a:ext>
            </a:extLst>
          </p:cNvPr>
          <p:cNvCxnSpPr>
            <a:cxnSpLocks/>
            <a:stCxn id="48" idx="3"/>
            <a:endCxn id="59" idx="0"/>
          </p:cNvCxnSpPr>
          <p:nvPr/>
        </p:nvCxnSpPr>
        <p:spPr>
          <a:xfrm flipH="1">
            <a:off x="5852648" y="1090713"/>
            <a:ext cx="66531" cy="70021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1" name="Google Shape;232;p34">
            <a:extLst>
              <a:ext uri="{FF2B5EF4-FFF2-40B4-BE49-F238E27FC236}">
                <a16:creationId xmlns:a16="http://schemas.microsoft.com/office/drawing/2014/main" id="{95DD3248-7B04-48F6-A0E6-F7B9A85D77C7}"/>
              </a:ext>
            </a:extLst>
          </p:cNvPr>
          <p:cNvSpPr/>
          <p:nvPr/>
        </p:nvSpPr>
        <p:spPr>
          <a:xfrm>
            <a:off x="5688593" y="2494805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Straight Arrow Connector 15">
            <a:extLst>
              <a:ext uri="{FF2B5EF4-FFF2-40B4-BE49-F238E27FC236}">
                <a16:creationId xmlns:a16="http://schemas.microsoft.com/office/drawing/2014/main" id="{AE5AA621-7B3E-4B6F-8D6F-2E787F4F5FCB}"/>
              </a:ext>
            </a:extLst>
          </p:cNvPr>
          <p:cNvCxnSpPr>
            <a:cxnSpLocks/>
            <a:stCxn id="59" idx="2"/>
            <a:endCxn id="63" idx="1"/>
          </p:cNvCxnSpPr>
          <p:nvPr/>
        </p:nvCxnSpPr>
        <p:spPr>
          <a:xfrm>
            <a:off x="5852648" y="2611924"/>
            <a:ext cx="11308" cy="82775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3" name="Google Shape;234;p34">
            <a:extLst>
              <a:ext uri="{FF2B5EF4-FFF2-40B4-BE49-F238E27FC236}">
                <a16:creationId xmlns:a16="http://schemas.microsoft.com/office/drawing/2014/main" id="{2800E259-B5C6-4E28-A566-3693AD154877}"/>
              </a:ext>
            </a:extLst>
          </p:cNvPr>
          <p:cNvSpPr/>
          <p:nvPr/>
        </p:nvSpPr>
        <p:spPr>
          <a:xfrm>
            <a:off x="5004635" y="3439679"/>
            <a:ext cx="1513394" cy="820992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Image Data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232;p34">
            <a:extLst>
              <a:ext uri="{FF2B5EF4-FFF2-40B4-BE49-F238E27FC236}">
                <a16:creationId xmlns:a16="http://schemas.microsoft.com/office/drawing/2014/main" id="{95BA243E-DCC8-43EC-8395-ECD737A00B99}"/>
              </a:ext>
            </a:extLst>
          </p:cNvPr>
          <p:cNvSpPr/>
          <p:nvPr/>
        </p:nvSpPr>
        <p:spPr>
          <a:xfrm>
            <a:off x="8607088" y="5110083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225;p34">
            <a:extLst>
              <a:ext uri="{FF2B5EF4-FFF2-40B4-BE49-F238E27FC236}">
                <a16:creationId xmlns:a16="http://schemas.microsoft.com/office/drawing/2014/main" id="{657474EC-635C-4F72-9F98-10ACE0DF0BA7}"/>
              </a:ext>
            </a:extLst>
          </p:cNvPr>
          <p:cNvSpPr txBox="1"/>
          <p:nvPr/>
        </p:nvSpPr>
        <p:spPr>
          <a:xfrm>
            <a:off x="5792396" y="2618852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238;p34">
            <a:extLst>
              <a:ext uri="{FF2B5EF4-FFF2-40B4-BE49-F238E27FC236}">
                <a16:creationId xmlns:a16="http://schemas.microsoft.com/office/drawing/2014/main" id="{B041CAF3-BC20-4686-9F75-5CB4CF95AC64}"/>
              </a:ext>
            </a:extLst>
          </p:cNvPr>
          <p:cNvCxnSpPr>
            <a:cxnSpLocks/>
            <a:stCxn id="43" idx="2"/>
            <a:endCxn id="2" idx="3"/>
          </p:cNvCxnSpPr>
          <p:nvPr/>
        </p:nvCxnSpPr>
        <p:spPr>
          <a:xfrm flipV="1">
            <a:off x="11295464" y="3963608"/>
            <a:ext cx="401237" cy="927073"/>
          </a:xfrm>
          <a:prstGeom prst="bentConnector3">
            <a:avLst>
              <a:gd name="adj1" fmla="val 156974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19" name="TextBox 66">
            <a:extLst>
              <a:ext uri="{FF2B5EF4-FFF2-40B4-BE49-F238E27FC236}">
                <a16:creationId xmlns:a16="http://schemas.microsoft.com/office/drawing/2014/main" id="{6AF02E82-6AC4-4333-820C-D274E7D7F0CB}"/>
              </a:ext>
            </a:extLst>
          </p:cNvPr>
          <p:cNvSpPr txBox="1"/>
          <p:nvPr/>
        </p:nvSpPr>
        <p:spPr>
          <a:xfrm>
            <a:off x="4128146" y="3087355"/>
            <a:ext cx="9874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image.id</a:t>
            </a:r>
          </a:p>
        </p:txBody>
      </p:sp>
      <p:cxnSp>
        <p:nvCxnSpPr>
          <p:cNvPr id="120" name="Straight Connector 67">
            <a:extLst>
              <a:ext uri="{FF2B5EF4-FFF2-40B4-BE49-F238E27FC236}">
                <a16:creationId xmlns:a16="http://schemas.microsoft.com/office/drawing/2014/main" id="{62913937-4EB3-45BF-905E-EEBBCD390FA7}"/>
              </a:ext>
            </a:extLst>
          </p:cNvPr>
          <p:cNvCxnSpPr>
            <a:cxnSpLocks/>
            <a:stCxn id="119" idx="3"/>
          </p:cNvCxnSpPr>
          <p:nvPr/>
        </p:nvCxnSpPr>
        <p:spPr>
          <a:xfrm flipV="1">
            <a:off x="5115596" y="3005921"/>
            <a:ext cx="733521" cy="26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oogle Shape;210;p33">
            <a:extLst>
              <a:ext uri="{FF2B5EF4-FFF2-40B4-BE49-F238E27FC236}">
                <a16:creationId xmlns:a16="http://schemas.microsoft.com/office/drawing/2014/main" id="{59084F38-3539-45FB-A59B-E8811CB572EB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2535134" y="2474852"/>
            <a:ext cx="151510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97" name="TextBox 66">
            <a:extLst>
              <a:ext uri="{FF2B5EF4-FFF2-40B4-BE49-F238E27FC236}">
                <a16:creationId xmlns:a16="http://schemas.microsoft.com/office/drawing/2014/main" id="{74832624-1878-48B0-842A-950E79A4734A}"/>
              </a:ext>
            </a:extLst>
          </p:cNvPr>
          <p:cNvSpPr txBox="1"/>
          <p:nvPr/>
        </p:nvSpPr>
        <p:spPr>
          <a:xfrm>
            <a:off x="10510718" y="5649139"/>
            <a:ext cx="104179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Text, image.id, user.id</a:t>
            </a:r>
          </a:p>
        </p:txBody>
      </p:sp>
      <p:cxnSp>
        <p:nvCxnSpPr>
          <p:cNvPr id="141" name="Straight Connector 67">
            <a:extLst>
              <a:ext uri="{FF2B5EF4-FFF2-40B4-BE49-F238E27FC236}">
                <a16:creationId xmlns:a16="http://schemas.microsoft.com/office/drawing/2014/main" id="{F2C137A8-DC13-4DEF-8D98-BB3908D4509A}"/>
              </a:ext>
            </a:extLst>
          </p:cNvPr>
          <p:cNvCxnSpPr>
            <a:cxnSpLocks/>
            <a:stCxn id="197" idx="0"/>
          </p:cNvCxnSpPr>
          <p:nvPr/>
        </p:nvCxnSpPr>
        <p:spPr>
          <a:xfrm flipV="1">
            <a:off x="11031615" y="4890681"/>
            <a:ext cx="513798" cy="758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66">
            <a:extLst>
              <a:ext uri="{FF2B5EF4-FFF2-40B4-BE49-F238E27FC236}">
                <a16:creationId xmlns:a16="http://schemas.microsoft.com/office/drawing/2014/main" id="{A10469C9-F5A8-4D4E-A4E9-496E505A6CFF}"/>
              </a:ext>
            </a:extLst>
          </p:cNvPr>
          <p:cNvSpPr txBox="1"/>
          <p:nvPr/>
        </p:nvSpPr>
        <p:spPr>
          <a:xfrm>
            <a:off x="2441592" y="3227194"/>
            <a:ext cx="11076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album.id</a:t>
            </a:r>
          </a:p>
        </p:txBody>
      </p:sp>
      <p:cxnSp>
        <p:nvCxnSpPr>
          <p:cNvPr id="148" name="Straight Connector 67">
            <a:extLst>
              <a:ext uri="{FF2B5EF4-FFF2-40B4-BE49-F238E27FC236}">
                <a16:creationId xmlns:a16="http://schemas.microsoft.com/office/drawing/2014/main" id="{601730C5-142B-4297-AE4C-305E76A25B29}"/>
              </a:ext>
            </a:extLst>
          </p:cNvPr>
          <p:cNvCxnSpPr>
            <a:cxnSpLocks/>
            <a:stCxn id="147" idx="0"/>
          </p:cNvCxnSpPr>
          <p:nvPr/>
        </p:nvCxnSpPr>
        <p:spPr>
          <a:xfrm flipV="1">
            <a:off x="2995433" y="2494805"/>
            <a:ext cx="347709" cy="732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Google Shape;232;p34">
            <a:extLst>
              <a:ext uri="{FF2B5EF4-FFF2-40B4-BE49-F238E27FC236}">
                <a16:creationId xmlns:a16="http://schemas.microsoft.com/office/drawing/2014/main" id="{3BCD4656-B38D-4DD7-A9C5-0A314240E762}"/>
              </a:ext>
            </a:extLst>
          </p:cNvPr>
          <p:cNvSpPr/>
          <p:nvPr/>
        </p:nvSpPr>
        <p:spPr>
          <a:xfrm>
            <a:off x="6647519" y="1825422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32;p34">
            <a:extLst>
              <a:ext uri="{FF2B5EF4-FFF2-40B4-BE49-F238E27FC236}">
                <a16:creationId xmlns:a16="http://schemas.microsoft.com/office/drawing/2014/main" id="{62582236-3E45-4DFD-BBFE-EF6EEDD0430F}"/>
              </a:ext>
            </a:extLst>
          </p:cNvPr>
          <p:cNvSpPr/>
          <p:nvPr/>
        </p:nvSpPr>
        <p:spPr>
          <a:xfrm>
            <a:off x="6639589" y="2317082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238;p34">
            <a:extLst>
              <a:ext uri="{FF2B5EF4-FFF2-40B4-BE49-F238E27FC236}">
                <a16:creationId xmlns:a16="http://schemas.microsoft.com/office/drawing/2014/main" id="{08A5FDDA-C5AA-4487-AFB4-6C26C07CE4E0}"/>
              </a:ext>
            </a:extLst>
          </p:cNvPr>
          <p:cNvCxnSpPr>
            <a:cxnSpLocks/>
            <a:stCxn id="209" idx="6"/>
            <a:endCxn id="2" idx="0"/>
          </p:cNvCxnSpPr>
          <p:nvPr/>
        </p:nvCxnSpPr>
        <p:spPr>
          <a:xfrm flipV="1">
            <a:off x="6959519" y="1274259"/>
            <a:ext cx="913950" cy="695163"/>
          </a:xfrm>
          <a:prstGeom prst="bentConnector4">
            <a:avLst>
              <a:gd name="adj1" fmla="val 17831"/>
              <a:gd name="adj2" fmla="val 175027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68" name="Google Shape;238;p34">
            <a:extLst>
              <a:ext uri="{FF2B5EF4-FFF2-40B4-BE49-F238E27FC236}">
                <a16:creationId xmlns:a16="http://schemas.microsoft.com/office/drawing/2014/main" id="{4B6EC58D-2AD3-4DD1-B23B-8CC5A761C961}"/>
              </a:ext>
            </a:extLst>
          </p:cNvPr>
          <p:cNvCxnSpPr>
            <a:cxnSpLocks/>
            <a:stCxn id="210" idx="6"/>
            <a:endCxn id="2" idx="0"/>
          </p:cNvCxnSpPr>
          <p:nvPr/>
        </p:nvCxnSpPr>
        <p:spPr>
          <a:xfrm flipV="1">
            <a:off x="6951589" y="1274259"/>
            <a:ext cx="921880" cy="1186823"/>
          </a:xfrm>
          <a:prstGeom prst="bentConnector4">
            <a:avLst>
              <a:gd name="adj1" fmla="val 45501"/>
              <a:gd name="adj2" fmla="val 119262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41" name="Google Shape;225;p34">
            <a:extLst>
              <a:ext uri="{FF2B5EF4-FFF2-40B4-BE49-F238E27FC236}">
                <a16:creationId xmlns:a16="http://schemas.microsoft.com/office/drawing/2014/main" id="{073E2C43-14F1-4B5B-BAE7-DB7A5F37A520}"/>
              </a:ext>
            </a:extLst>
          </p:cNvPr>
          <p:cNvSpPr txBox="1"/>
          <p:nvPr/>
        </p:nvSpPr>
        <p:spPr>
          <a:xfrm>
            <a:off x="6722879" y="1938998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25;p34">
            <a:extLst>
              <a:ext uri="{FF2B5EF4-FFF2-40B4-BE49-F238E27FC236}">
                <a16:creationId xmlns:a16="http://schemas.microsoft.com/office/drawing/2014/main" id="{8B350094-35D4-44AF-A605-BB38BBFE7EAD}"/>
              </a:ext>
            </a:extLst>
          </p:cNvPr>
          <p:cNvSpPr txBox="1"/>
          <p:nvPr/>
        </p:nvSpPr>
        <p:spPr>
          <a:xfrm>
            <a:off x="6620545" y="2487748"/>
            <a:ext cx="1143521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TextBox 66">
            <a:extLst>
              <a:ext uri="{FF2B5EF4-FFF2-40B4-BE49-F238E27FC236}">
                <a16:creationId xmlns:a16="http://schemas.microsoft.com/office/drawing/2014/main" id="{85DA8397-44C4-44BC-B626-91E68B0F9165}"/>
              </a:ext>
            </a:extLst>
          </p:cNvPr>
          <p:cNvSpPr txBox="1"/>
          <p:nvPr/>
        </p:nvSpPr>
        <p:spPr>
          <a:xfrm>
            <a:off x="7796820" y="1394714"/>
            <a:ext cx="15098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next, previous</a:t>
            </a:r>
          </a:p>
        </p:txBody>
      </p:sp>
      <p:cxnSp>
        <p:nvCxnSpPr>
          <p:cNvPr id="250" name="Straight Connector 67">
            <a:extLst>
              <a:ext uri="{FF2B5EF4-FFF2-40B4-BE49-F238E27FC236}">
                <a16:creationId xmlns:a16="http://schemas.microsoft.com/office/drawing/2014/main" id="{5B73C7B1-0E30-4894-BD1D-E96D3B3A9AA7}"/>
              </a:ext>
            </a:extLst>
          </p:cNvPr>
          <p:cNvCxnSpPr>
            <a:cxnSpLocks/>
            <a:endCxn id="249" idx="1"/>
          </p:cNvCxnSpPr>
          <p:nvPr/>
        </p:nvCxnSpPr>
        <p:spPr>
          <a:xfrm flipV="1">
            <a:off x="7377947" y="1579380"/>
            <a:ext cx="418873" cy="318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67">
            <a:extLst>
              <a:ext uri="{FF2B5EF4-FFF2-40B4-BE49-F238E27FC236}">
                <a16:creationId xmlns:a16="http://schemas.microsoft.com/office/drawing/2014/main" id="{2A5C06B0-56B9-4868-864D-D6B2A70BF127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7121067" y="1309038"/>
            <a:ext cx="675753" cy="270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9030"/>
          </a:xfrm>
        </p:spPr>
        <p:txBody>
          <a:bodyPr/>
          <a:lstStyle/>
          <a:p>
            <a:pPr algn="ctr"/>
            <a:r>
              <a:rPr lang="en-US" dirty="0"/>
              <a:t>Server side: DAO &amp; model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13194"/>
            <a:ext cx="5382825" cy="3940574"/>
          </a:xfrm>
        </p:spPr>
        <p:txBody>
          <a:bodyPr>
            <a:normAutofit fontScale="92500" lnSpcReduction="20000"/>
          </a:bodyPr>
          <a:lstStyle/>
          <a:p>
            <a:pPr marL="173725" indent="0">
              <a:lnSpc>
                <a:spcPct val="80000"/>
              </a:lnSpc>
              <a:spcBef>
                <a:spcPts val="411"/>
              </a:spcBef>
              <a:buSzPts val="1750"/>
              <a:buNone/>
            </a:pPr>
            <a:r>
              <a:rPr lang="en-US" sz="2600" dirty="0"/>
              <a:t>Data Access Objects (Classes)                             </a:t>
            </a:r>
          </a:p>
          <a:p>
            <a:pPr marL="822183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 err="1"/>
              <a:t>UserDAO</a:t>
            </a:r>
            <a:endParaRPr lang="en-US" sz="1800" dirty="0"/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checkCredentials</a:t>
            </a:r>
            <a:r>
              <a:rPr lang="en-US" sz="1800" dirty="0"/>
              <a:t>(username, pwd)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createNewUser</a:t>
            </a:r>
            <a:r>
              <a:rPr lang="en-US" sz="1800" dirty="0"/>
              <a:t>(username, pwd, email)</a:t>
            </a:r>
          </a:p>
          <a:p>
            <a:pPr marL="889237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 err="1"/>
              <a:t>AlbumDAO</a:t>
            </a:r>
            <a:endParaRPr lang="en-US" sz="1800" dirty="0"/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/>
              <a:t>findAllAlbums()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findInfoOfAlbumById</a:t>
            </a:r>
            <a:r>
              <a:rPr lang="en-US" sz="1800" dirty="0"/>
              <a:t>(</a:t>
            </a:r>
            <a:r>
              <a:rPr lang="en-US" sz="1800" dirty="0" err="1"/>
              <a:t>userid</a:t>
            </a:r>
            <a:r>
              <a:rPr lang="en-US" sz="1800" dirty="0"/>
              <a:t>)</a:t>
            </a:r>
          </a:p>
          <a:p>
            <a:pPr marL="822183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 err="1"/>
              <a:t>ImageDAO</a:t>
            </a:r>
            <a:endParaRPr lang="en-US" sz="1800" dirty="0"/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/>
              <a:t>findImagesOfAlbum(albumId)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findImageById</a:t>
            </a:r>
            <a:r>
              <a:rPr lang="en-US" sz="1800" dirty="0"/>
              <a:t>(imageId)</a:t>
            </a:r>
          </a:p>
          <a:p>
            <a:pPr marL="822183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 err="1"/>
              <a:t>CommentDAO</a:t>
            </a:r>
            <a:endParaRPr lang="en-US" sz="1800" dirty="0"/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/>
              <a:t>findCommentsOfImage(imageId)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createComment</a:t>
            </a:r>
            <a:r>
              <a:rPr lang="en-US" sz="1800" dirty="0"/>
              <a:t>(text, imageId, userId, date)</a:t>
            </a:r>
          </a:p>
          <a:p>
            <a:pPr marL="889237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 err="1"/>
              <a:t>RegistrationDAO</a:t>
            </a:r>
            <a:endParaRPr lang="en-US" sz="1800" dirty="0"/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createRegistrationOfUser</a:t>
            </a:r>
            <a:r>
              <a:rPr lang="en-US" sz="1800" dirty="0"/>
              <a:t>(</a:t>
            </a:r>
            <a:r>
              <a:rPr lang="en-US" sz="1800" dirty="0" err="1"/>
              <a:t>username,pwd,email</a:t>
            </a:r>
            <a:r>
              <a:rPr lang="en-US" sz="1800" dirty="0"/>
              <a:t>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controlRegistrationOfUser</a:t>
            </a:r>
            <a:r>
              <a:rPr lang="en-US" sz="1800" dirty="0"/>
              <a:t>(</a:t>
            </a:r>
            <a:r>
              <a:rPr lang="en-US" sz="1800" dirty="0" err="1"/>
              <a:t>userid</a:t>
            </a:r>
            <a:r>
              <a:rPr lang="en-US" sz="1800" dirty="0"/>
              <a:t>)</a:t>
            </a:r>
          </a:p>
          <a:p>
            <a:pPr marL="1132469" lvl="2" indent="0">
              <a:lnSpc>
                <a:spcPct val="80000"/>
              </a:lnSpc>
              <a:spcBef>
                <a:spcPts val="352"/>
              </a:spcBef>
              <a:buSzPts val="1200"/>
              <a:buNone/>
            </a:pPr>
            <a:endParaRPr lang="en-US" sz="1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4BEC07E-F77A-4D9E-923B-1C6F01EBEDB9}"/>
              </a:ext>
            </a:extLst>
          </p:cNvPr>
          <p:cNvSpPr txBox="1"/>
          <p:nvPr/>
        </p:nvSpPr>
        <p:spPr>
          <a:xfrm>
            <a:off x="5382825" y="654732"/>
            <a:ext cx="5162083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Controllers (servlets)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CheckLogin (</a:t>
            </a:r>
            <a:r>
              <a:rPr lang="en-US" dirty="0" err="1"/>
              <a:t>LoggedUser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CheckGuest(Guest)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CreateComment</a:t>
            </a:r>
            <a:r>
              <a:rPr lang="en-US" dirty="0"/>
              <a:t> (</a:t>
            </a:r>
            <a:r>
              <a:rPr lang="en-US" dirty="0" err="1"/>
              <a:t>LoggedUser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GetImagesOfAlbum 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Logout (</a:t>
            </a:r>
            <a:r>
              <a:rPr lang="en-US" dirty="0" err="1"/>
              <a:t>LoggedUser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NextImages 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PreviousImages 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OpenRegistrationForm 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Registration (Guest)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7A508B4-A9E3-4AAE-9946-1396116B7934}"/>
              </a:ext>
            </a:extLst>
          </p:cNvPr>
          <p:cNvSpPr txBox="1"/>
          <p:nvPr/>
        </p:nvSpPr>
        <p:spPr>
          <a:xfrm>
            <a:off x="0" y="727416"/>
            <a:ext cx="5382825" cy="1279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SzPts val="1750"/>
            </a:pPr>
            <a:r>
              <a:rPr lang="en-US" sz="2800" dirty="0"/>
              <a:t>Model objects (Beans)</a:t>
            </a:r>
            <a:endParaRPr lang="en-US" sz="2400" dirty="0"/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dirty="0"/>
              <a:t>User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dirty="0"/>
              <a:t>Album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dirty="0"/>
              <a:t>Comment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dirty="0"/>
              <a:t>Image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8B7603A-8362-4896-A57D-3CB551A452EF}"/>
              </a:ext>
            </a:extLst>
          </p:cNvPr>
          <p:cNvSpPr txBox="1"/>
          <p:nvPr/>
        </p:nvSpPr>
        <p:spPr>
          <a:xfrm>
            <a:off x="9482869" y="727416"/>
            <a:ext cx="21240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Filter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LoggedUser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GuestCheck</a:t>
            </a:r>
            <a:endParaRPr lang="en-US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A57EBFB-18A8-41A0-91BB-72CD6B51F391}"/>
              </a:ext>
            </a:extLst>
          </p:cNvPr>
          <p:cNvSpPr txBox="1"/>
          <p:nvPr/>
        </p:nvSpPr>
        <p:spPr>
          <a:xfrm>
            <a:off x="5382825" y="3623429"/>
            <a:ext cx="60960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Views (Templates) &amp;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Index (all)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Login form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Register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AlbumList</a:t>
            </a:r>
            <a:r>
              <a:rPr lang="en-US" dirty="0"/>
              <a:t> (all)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Album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ImageList</a:t>
            </a:r>
            <a:r>
              <a:rPr lang="en-US" dirty="0"/>
              <a:t>  (all)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Image list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Image Details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Comment List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Comment Form </a:t>
            </a:r>
          </a:p>
        </p:txBody>
      </p:sp>
    </p:spTree>
    <p:extLst>
      <p:ext uri="{BB962C8B-B14F-4D97-AF65-F5344CB8AC3E}">
        <p14:creationId xmlns:p14="http://schemas.microsoft.com/office/powerpoint/2010/main" val="16063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5693"/>
            <a:ext cx="10515600" cy="1325563"/>
          </a:xfrm>
        </p:spPr>
        <p:txBody>
          <a:bodyPr/>
          <a:lstStyle/>
          <a:p>
            <a:r>
              <a:rPr lang="en-US" dirty="0"/>
              <a:t>Events: access to AlbumList.html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80499" y="2166786"/>
            <a:ext cx="95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doGet()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67336" y="3051676"/>
            <a:ext cx="14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findAllAlbums()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08169" y="3530891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C0099"/>
                </a:solidFill>
              </a:rPr>
              <a:t>albums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32376" y="4269276"/>
            <a:ext cx="40152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ctx</a:t>
            </a:r>
            <a:r>
              <a:rPr lang="it-IT" sz="1600" dirty="0">
                <a:solidFill>
                  <a:srgbClr val="000000"/>
                </a:solidFill>
              </a:rPr>
              <a:t>.setVariable</a:t>
            </a:r>
            <a:r>
              <a:rPr lang="en-US" sz="1600" dirty="0"/>
              <a:t>  </a:t>
            </a:r>
            <a:r>
              <a:rPr lang="en-US" dirty="0">
                <a:solidFill>
                  <a:srgbClr val="2A00FF"/>
                </a:solidFill>
              </a:rPr>
              <a:t>(“albums", </a:t>
            </a:r>
            <a:r>
              <a:rPr lang="en-US" sz="1600" b="1" dirty="0">
                <a:solidFill>
                  <a:srgbClr val="CC0099"/>
                </a:solidFill>
              </a:rPr>
              <a:t>albums</a:t>
            </a:r>
            <a:r>
              <a:rPr lang="en-US" sz="1600" dirty="0"/>
              <a:t>)</a:t>
            </a:r>
          </a:p>
          <a:p>
            <a:r>
              <a:rPr lang="it-IT" sz="1600" dirty="0"/>
              <a:t>ctx</a:t>
            </a:r>
            <a:r>
              <a:rPr lang="it-IT" sz="1600" dirty="0">
                <a:solidFill>
                  <a:srgbClr val="000000"/>
                </a:solidFill>
              </a:rPr>
              <a:t>.setVariable</a:t>
            </a:r>
            <a:r>
              <a:rPr lang="en-US" sz="1600" dirty="0"/>
              <a:t>  </a:t>
            </a:r>
            <a:r>
              <a:rPr lang="en-US" dirty="0">
                <a:solidFill>
                  <a:srgbClr val="2A00FF"/>
                </a:solidFill>
              </a:rPr>
              <a:t>(“userLogged", </a:t>
            </a:r>
            <a:r>
              <a:rPr lang="en-US" sz="1600" b="1" dirty="0"/>
              <a:t>true/false</a:t>
            </a:r>
            <a:r>
              <a:rPr lang="en-US" sz="1600" dirty="0"/>
              <a:t>)</a:t>
            </a:r>
          </a:p>
          <a:p>
            <a:pPr algn="ctr"/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345073" y="934987"/>
            <a:ext cx="236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/</a:t>
            </a:r>
            <a:r>
              <a:rPr lang="it-IT" dirty="0"/>
              <a:t>GoToHomePage</a:t>
            </a:r>
            <a:endParaRPr lang="en-US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0B6311B-8396-4393-839D-A37B9D86DDF0}"/>
              </a:ext>
            </a:extLst>
          </p:cNvPr>
          <p:cNvSpPr txBox="1"/>
          <p:nvPr/>
        </p:nvSpPr>
        <p:spPr>
          <a:xfrm>
            <a:off x="3333504" y="5282380"/>
            <a:ext cx="4526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process</a:t>
            </a:r>
            <a:r>
              <a:rPr lang="en-US" sz="1800" dirty="0"/>
              <a:t>(</a:t>
            </a:r>
            <a:r>
              <a:rPr lang="it-IT" sz="1800" dirty="0">
                <a:solidFill>
                  <a:srgbClr val="2A00FF"/>
                </a:solidFill>
              </a:rPr>
              <a:t>"albumList.html", </a:t>
            </a:r>
            <a:r>
              <a:rPr lang="en-US" sz="1800" dirty="0"/>
              <a:t>ctx, res</a:t>
            </a:r>
            <a:r>
              <a:rPr lang="en-US" sz="1800" dirty="0">
                <a:solidFill>
                  <a:srgbClr val="000000"/>
                </a:solidFill>
              </a:rPr>
              <a:t>.getWriter());</a:t>
            </a:r>
            <a:endParaRPr lang="it-IT" dirty="0"/>
          </a:p>
        </p:txBody>
      </p:sp>
      <p:cxnSp>
        <p:nvCxnSpPr>
          <p:cNvPr id="26" name="Google Shape;295;p37">
            <a:extLst>
              <a:ext uri="{FF2B5EF4-FFF2-40B4-BE49-F238E27FC236}">
                <a16:creationId xmlns:a16="http://schemas.microsoft.com/office/drawing/2014/main" id="{D48536EB-38E9-417B-A1BA-63CFC15E9897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10295807" y="1960097"/>
            <a:ext cx="1" cy="473567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7" name="Google Shape;296;p37">
            <a:extLst>
              <a:ext uri="{FF2B5EF4-FFF2-40B4-BE49-F238E27FC236}">
                <a16:creationId xmlns:a16="http://schemas.microsoft.com/office/drawing/2014/main" id="{1DA45DCD-5710-411E-AB20-620BEE3C357B}"/>
              </a:ext>
            </a:extLst>
          </p:cNvPr>
          <p:cNvSpPr/>
          <p:nvPr/>
        </p:nvSpPr>
        <p:spPr>
          <a:xfrm>
            <a:off x="10113107" y="4769851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302;p37">
            <a:extLst>
              <a:ext uri="{FF2B5EF4-FFF2-40B4-BE49-F238E27FC236}">
                <a16:creationId xmlns:a16="http://schemas.microsoft.com/office/drawing/2014/main" id="{8EC0C779-30F8-4D06-9758-8668050F3619}"/>
              </a:ext>
            </a:extLst>
          </p:cNvPr>
          <p:cNvSpPr/>
          <p:nvPr/>
        </p:nvSpPr>
        <p:spPr>
          <a:xfrm>
            <a:off x="9475676" y="1444112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TemplateEngine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Google Shape;295;p37">
            <a:extLst>
              <a:ext uri="{FF2B5EF4-FFF2-40B4-BE49-F238E27FC236}">
                <a16:creationId xmlns:a16="http://schemas.microsoft.com/office/drawing/2014/main" id="{71921841-DC89-40F2-B028-EFB35DB96EF3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7615974" y="1945824"/>
            <a:ext cx="45534" cy="466431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9" name="Google Shape;296;p37">
            <a:extLst>
              <a:ext uri="{FF2B5EF4-FFF2-40B4-BE49-F238E27FC236}">
                <a16:creationId xmlns:a16="http://schemas.microsoft.com/office/drawing/2014/main" id="{01F2E9B9-4A60-46D7-9D2D-6DA032DD6E0B}"/>
              </a:ext>
            </a:extLst>
          </p:cNvPr>
          <p:cNvSpPr/>
          <p:nvPr/>
        </p:nvSpPr>
        <p:spPr>
          <a:xfrm>
            <a:off x="7446193" y="4141788"/>
            <a:ext cx="313904" cy="93194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302;p37">
            <a:extLst>
              <a:ext uri="{FF2B5EF4-FFF2-40B4-BE49-F238E27FC236}">
                <a16:creationId xmlns:a16="http://schemas.microsoft.com/office/drawing/2014/main" id="{B3E42FBC-11F7-43D5-870B-02164A58B663}"/>
              </a:ext>
            </a:extLst>
          </p:cNvPr>
          <p:cNvSpPr/>
          <p:nvPr/>
        </p:nvSpPr>
        <p:spPr>
          <a:xfrm>
            <a:off x="7069059" y="1429838"/>
            <a:ext cx="1093830" cy="51598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CTX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302;p37">
            <a:extLst>
              <a:ext uri="{FF2B5EF4-FFF2-40B4-BE49-F238E27FC236}">
                <a16:creationId xmlns:a16="http://schemas.microsoft.com/office/drawing/2014/main" id="{C180C452-FF77-4E4E-839D-9230542E8B28}"/>
              </a:ext>
            </a:extLst>
          </p:cNvPr>
          <p:cNvSpPr/>
          <p:nvPr/>
        </p:nvSpPr>
        <p:spPr>
          <a:xfrm>
            <a:off x="4711516" y="1444112"/>
            <a:ext cx="1321849" cy="5017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" name="Google Shape;295;p37">
            <a:extLst>
              <a:ext uri="{FF2B5EF4-FFF2-40B4-BE49-F238E27FC236}">
                <a16:creationId xmlns:a16="http://schemas.microsoft.com/office/drawing/2014/main" id="{17967A3D-901D-4F1C-8154-A4B4429624C3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372441" y="1945824"/>
            <a:ext cx="29992" cy="483689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5" name="Google Shape;296;p37">
            <a:extLst>
              <a:ext uri="{FF2B5EF4-FFF2-40B4-BE49-F238E27FC236}">
                <a16:creationId xmlns:a16="http://schemas.microsoft.com/office/drawing/2014/main" id="{51A606F4-3BBC-43B5-96E8-4187FE48B398}"/>
              </a:ext>
            </a:extLst>
          </p:cNvPr>
          <p:cNvSpPr/>
          <p:nvPr/>
        </p:nvSpPr>
        <p:spPr>
          <a:xfrm>
            <a:off x="5222337" y="2787126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302;p37">
            <a:extLst>
              <a:ext uri="{FF2B5EF4-FFF2-40B4-BE49-F238E27FC236}">
                <a16:creationId xmlns:a16="http://schemas.microsoft.com/office/drawing/2014/main" id="{E00D2287-7A5D-41EF-9779-F949AEF34E09}"/>
              </a:ext>
            </a:extLst>
          </p:cNvPr>
          <p:cNvSpPr/>
          <p:nvPr/>
        </p:nvSpPr>
        <p:spPr>
          <a:xfrm>
            <a:off x="2250717" y="1444112"/>
            <a:ext cx="1696496" cy="5017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GoToHomePage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" name="Google Shape;295;p37">
            <a:extLst>
              <a:ext uri="{FF2B5EF4-FFF2-40B4-BE49-F238E27FC236}">
                <a16:creationId xmlns:a16="http://schemas.microsoft.com/office/drawing/2014/main" id="{115F2BCF-CD20-4299-B6F5-1DE003F33BB1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3098965" y="1945824"/>
            <a:ext cx="0" cy="482262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1" name="Google Shape;296;p37">
            <a:extLst>
              <a:ext uri="{FF2B5EF4-FFF2-40B4-BE49-F238E27FC236}">
                <a16:creationId xmlns:a16="http://schemas.microsoft.com/office/drawing/2014/main" id="{F2AFC5DE-6933-4533-AF2B-7C2622CDB08D}"/>
              </a:ext>
            </a:extLst>
          </p:cNvPr>
          <p:cNvSpPr/>
          <p:nvPr/>
        </p:nvSpPr>
        <p:spPr>
          <a:xfrm>
            <a:off x="2913538" y="2194975"/>
            <a:ext cx="330200" cy="375070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299;p37">
            <a:extLst>
              <a:ext uri="{FF2B5EF4-FFF2-40B4-BE49-F238E27FC236}">
                <a16:creationId xmlns:a16="http://schemas.microsoft.com/office/drawing/2014/main" id="{511F096B-EAF6-4EE0-89FB-F75F905E8396}"/>
              </a:ext>
            </a:extLst>
          </p:cNvPr>
          <p:cNvCxnSpPr>
            <a:cxnSpLocks/>
          </p:cNvCxnSpPr>
          <p:nvPr/>
        </p:nvCxnSpPr>
        <p:spPr>
          <a:xfrm>
            <a:off x="3243738" y="4889231"/>
            <a:ext cx="420245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8" name="Google Shape;299;p37">
            <a:extLst>
              <a:ext uri="{FF2B5EF4-FFF2-40B4-BE49-F238E27FC236}">
                <a16:creationId xmlns:a16="http://schemas.microsoft.com/office/drawing/2014/main" id="{18210172-44B4-4B04-8F7A-7392EC961B8C}"/>
              </a:ext>
            </a:extLst>
          </p:cNvPr>
          <p:cNvCxnSpPr>
            <a:cxnSpLocks/>
          </p:cNvCxnSpPr>
          <p:nvPr/>
        </p:nvCxnSpPr>
        <p:spPr>
          <a:xfrm>
            <a:off x="3243738" y="5641399"/>
            <a:ext cx="686936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1" name="Google Shape;299;p37">
            <a:extLst>
              <a:ext uri="{FF2B5EF4-FFF2-40B4-BE49-F238E27FC236}">
                <a16:creationId xmlns:a16="http://schemas.microsoft.com/office/drawing/2014/main" id="{A3FA6BAE-E9EF-485A-96CD-E3767FAE945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249070" y="3358102"/>
            <a:ext cx="1973267" cy="515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3" name="Google Shape;317;p38">
            <a:extLst>
              <a:ext uri="{FF2B5EF4-FFF2-40B4-BE49-F238E27FC236}">
                <a16:creationId xmlns:a16="http://schemas.microsoft.com/office/drawing/2014/main" id="{3D273053-479B-42B0-8057-52CA351F86E6}"/>
              </a:ext>
            </a:extLst>
          </p:cNvPr>
          <p:cNvCxnSpPr>
            <a:cxnSpLocks/>
          </p:cNvCxnSpPr>
          <p:nvPr/>
        </p:nvCxnSpPr>
        <p:spPr>
          <a:xfrm flipH="1">
            <a:off x="3243738" y="3838452"/>
            <a:ext cx="19785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65" name="Google Shape;299;p37">
            <a:extLst>
              <a:ext uri="{FF2B5EF4-FFF2-40B4-BE49-F238E27FC236}">
                <a16:creationId xmlns:a16="http://schemas.microsoft.com/office/drawing/2014/main" id="{AFEE0883-4607-4238-9373-57071280F976}"/>
              </a:ext>
            </a:extLst>
          </p:cNvPr>
          <p:cNvCxnSpPr>
            <a:cxnSpLocks/>
          </p:cNvCxnSpPr>
          <p:nvPr/>
        </p:nvCxnSpPr>
        <p:spPr>
          <a:xfrm>
            <a:off x="2020561" y="2536118"/>
            <a:ext cx="8929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08251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49" y="49783"/>
            <a:ext cx="4384096" cy="653898"/>
          </a:xfrm>
        </p:spPr>
        <p:txBody>
          <a:bodyPr>
            <a:normAutofit fontScale="90000"/>
          </a:bodyPr>
          <a:lstStyle/>
          <a:p>
            <a:r>
              <a:rPr lang="en-US" dirty="0"/>
              <a:t>Events: click Album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91393" y="1604215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doGet()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18913" y="1899809"/>
            <a:ext cx="2112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findImagesOfAlbum(</a:t>
            </a:r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en-US" sz="1500" dirty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90555" y="2250685"/>
            <a:ext cx="782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C0099"/>
                </a:solidFill>
              </a:rPr>
              <a:t>images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9923" y="591769"/>
            <a:ext cx="461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/GetImagesOfAlbum</a:t>
            </a:r>
            <a:r>
              <a:rPr lang="en-US" dirty="0">
                <a:solidFill>
                  <a:srgbClr val="FF0000"/>
                </a:solidFill>
              </a:rPr>
              <a:t>?albumId=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9919138-0A57-416C-9CC0-A4848AEFF198}"/>
              </a:ext>
            </a:extLst>
          </p:cNvPr>
          <p:cNvSpPr txBox="1"/>
          <p:nvPr/>
        </p:nvSpPr>
        <p:spPr>
          <a:xfrm>
            <a:off x="-11621" y="2475426"/>
            <a:ext cx="32656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ImagesToDisplay</a:t>
            </a:r>
            <a:r>
              <a:rPr lang="en-US" sz="1600" dirty="0"/>
              <a:t>=</a:t>
            </a:r>
            <a:endParaRPr lang="it-IT" sz="1600" dirty="0">
              <a:solidFill>
                <a:srgbClr val="000000"/>
              </a:solidFill>
            </a:endParaRPr>
          </a:p>
          <a:p>
            <a:r>
              <a:rPr lang="it-IT" sz="1600" dirty="0">
                <a:solidFill>
                  <a:srgbClr val="000000"/>
                </a:solidFill>
              </a:rPr>
              <a:t>findImagesToDisplay(int </a:t>
            </a:r>
            <a:r>
              <a:rPr lang="it-IT" sz="1600" dirty="0"/>
              <a:t>previousImages</a:t>
            </a:r>
            <a:r>
              <a:rPr lang="it-IT" sz="1600" dirty="0">
                <a:solidFill>
                  <a:srgbClr val="000000"/>
                </a:solidFill>
              </a:rPr>
              <a:t>, list&lt;image&gt; </a:t>
            </a:r>
            <a:r>
              <a:rPr lang="en-US" sz="1600" b="1" dirty="0">
                <a:solidFill>
                  <a:srgbClr val="CC0099"/>
                </a:solidFill>
              </a:rPr>
              <a:t>images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it-IT" sz="1600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213E06C-49F2-4362-B771-30B34858187D}"/>
              </a:ext>
            </a:extLst>
          </p:cNvPr>
          <p:cNvSpPr txBox="1"/>
          <p:nvPr/>
        </p:nvSpPr>
        <p:spPr>
          <a:xfrm>
            <a:off x="3463964" y="5484405"/>
            <a:ext cx="6094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dirty="0"/>
              <a:t>ctx</a:t>
            </a:r>
            <a:r>
              <a:rPr lang="it-IT" sz="1600" dirty="0">
                <a:solidFill>
                  <a:srgbClr val="000000"/>
                </a:solidFill>
              </a:rPr>
              <a:t>.setVariable(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ImagesToDisplay</a:t>
            </a:r>
            <a:r>
              <a:rPr lang="it-IT" sz="1600" dirty="0">
                <a:solidFill>
                  <a:schemeClr val="accent1"/>
                </a:solidFill>
              </a:rPr>
              <a:t>,</a:t>
            </a:r>
            <a:r>
              <a:rPr lang="it-IT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it-IT" sz="1600" dirty="0">
                <a:solidFill>
                  <a:srgbClr val="FF0000"/>
                </a:solidFill>
              </a:rPr>
              <a:t>,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chosenImageId</a:t>
            </a:r>
            <a:r>
              <a:rPr lang="it-IT" sz="1600" dirty="0"/>
              <a:t>, </a:t>
            </a:r>
            <a:r>
              <a:rPr lang="it-IT" sz="1600" b="1" dirty="0">
                <a:solidFill>
                  <a:srgbClr val="00B050"/>
                </a:solidFill>
              </a:rPr>
              <a:t>selectedImage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en-US" sz="1600" b="1" dirty="0">
                <a:solidFill>
                  <a:srgbClr val="0070C0"/>
                </a:solidFill>
              </a:rPr>
              <a:t>comments</a:t>
            </a:r>
            <a:r>
              <a:rPr lang="it-IT" sz="1600" dirty="0"/>
              <a:t>, </a:t>
            </a:r>
            <a:r>
              <a:rPr lang="it-IT" sz="1600" b="1" dirty="0">
                <a:solidFill>
                  <a:schemeClr val="accent4">
                    <a:lumMod val="50000"/>
                  </a:schemeClr>
                </a:solidFill>
              </a:rPr>
              <a:t>nextImages</a:t>
            </a:r>
            <a:r>
              <a:rPr lang="it-IT" sz="1600" dirty="0"/>
              <a:t>, </a:t>
            </a:r>
            <a:r>
              <a:rPr lang="it-IT" sz="1600" b="1" dirty="0">
                <a:solidFill>
                  <a:schemeClr val="accent4">
                    <a:lumMod val="50000"/>
                  </a:schemeClr>
                </a:solidFill>
              </a:rPr>
              <a:t>previousImages</a:t>
            </a:r>
            <a:r>
              <a:rPr lang="it-IT" sz="1600" dirty="0"/>
              <a:t>, </a:t>
            </a:r>
            <a:r>
              <a:rPr lang="it-IT" sz="1600" b="1" dirty="0">
                <a:solidFill>
                  <a:srgbClr val="7030A0"/>
                </a:solidFill>
              </a:rPr>
              <a:t>albumTitle</a:t>
            </a:r>
            <a:r>
              <a:rPr lang="it-IT" sz="1600" dirty="0">
                <a:solidFill>
                  <a:srgbClr val="000000"/>
                </a:solidFill>
              </a:rPr>
              <a:t>);</a:t>
            </a:r>
            <a:endParaRPr lang="it-IT" sz="1600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98959B9B-A0BD-48FD-B29B-C0D587A3DAF9}"/>
              </a:ext>
            </a:extLst>
          </p:cNvPr>
          <p:cNvSpPr txBox="1"/>
          <p:nvPr/>
        </p:nvSpPr>
        <p:spPr>
          <a:xfrm>
            <a:off x="-40519" y="3281676"/>
            <a:ext cx="28802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chosenImageId</a:t>
            </a:r>
            <a:r>
              <a:rPr lang="en-US" sz="1600" dirty="0">
                <a:solidFill>
                  <a:srgbClr val="000000"/>
                </a:solidFill>
              </a:rPr>
              <a:t> =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ImagesToDisplay</a:t>
            </a:r>
            <a:r>
              <a:rPr lang="en-US" sz="1600" dirty="0">
                <a:solidFill>
                  <a:srgbClr val="000000"/>
                </a:solidFill>
              </a:rPr>
              <a:t>.get(0).getId();</a:t>
            </a:r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id="{A3460C54-DABF-4A63-89D8-905B590B43B5}"/>
              </a:ext>
            </a:extLst>
          </p:cNvPr>
          <p:cNvSpPr txBox="1"/>
          <p:nvPr/>
        </p:nvSpPr>
        <p:spPr>
          <a:xfrm>
            <a:off x="3497220" y="3554443"/>
            <a:ext cx="3590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findCommentsOfImage(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chosenImageId </a:t>
            </a:r>
            <a:r>
              <a:rPr lang="en-US" sz="1500" dirty="0"/>
              <a:t>)</a:t>
            </a:r>
          </a:p>
        </p:txBody>
      </p:sp>
      <p:sp>
        <p:nvSpPr>
          <p:cNvPr id="48" name="TextBox 45">
            <a:extLst>
              <a:ext uri="{FF2B5EF4-FFF2-40B4-BE49-F238E27FC236}">
                <a16:creationId xmlns:a16="http://schemas.microsoft.com/office/drawing/2014/main" id="{B7B2DD25-F4A2-43A8-9B07-554C321D72DE}"/>
              </a:ext>
            </a:extLst>
          </p:cNvPr>
          <p:cNvSpPr txBox="1"/>
          <p:nvPr/>
        </p:nvSpPr>
        <p:spPr>
          <a:xfrm>
            <a:off x="3506540" y="3805762"/>
            <a:ext cx="1077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comments</a:t>
            </a:r>
            <a:endParaRPr lang="en-US" sz="1600" dirty="0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62FBE34F-40F5-4220-B090-99A236DF391F}"/>
              </a:ext>
            </a:extLst>
          </p:cNvPr>
          <p:cNvSpPr txBox="1"/>
          <p:nvPr/>
        </p:nvSpPr>
        <p:spPr>
          <a:xfrm>
            <a:off x="-38116" y="4867690"/>
            <a:ext cx="31981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b="1" dirty="0">
                <a:solidFill>
                  <a:schemeClr val="accent2">
                    <a:lumMod val="50000"/>
                  </a:schemeClr>
                </a:solidFill>
              </a:rPr>
              <a:t>updatePreviousAndNextValue</a:t>
            </a:r>
            <a:r>
              <a:rPr lang="it-IT" sz="1600" dirty="0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it-IT" sz="1600" dirty="0">
                <a:solidFill>
                  <a:srgbClr val="000000"/>
                </a:solidFill>
              </a:rPr>
              <a:t>(</a:t>
            </a:r>
            <a:r>
              <a:rPr lang="it-IT" sz="1600" dirty="0">
                <a:solidFill>
                  <a:srgbClr val="FF0000"/>
                </a:solidFill>
              </a:rPr>
              <a:t>0</a:t>
            </a:r>
            <a:r>
              <a:rPr lang="it-IT" sz="1600" dirty="0">
                <a:solidFill>
                  <a:srgbClr val="000000"/>
                </a:solidFill>
              </a:rPr>
              <a:t> , </a:t>
            </a:r>
            <a:r>
              <a:rPr lang="it-IT" sz="1600" dirty="0">
                <a:solidFill>
                  <a:srgbClr val="FF0000"/>
                </a:solidFill>
              </a:rPr>
              <a:t>0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/>
              <a:t>numberOfBlocks</a:t>
            </a:r>
            <a:r>
              <a:rPr lang="it-IT" sz="1600" dirty="0">
                <a:solidFill>
                  <a:srgbClr val="000000"/>
                </a:solidFill>
              </a:rPr>
              <a:t>) 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DC8D4E27-D69C-48FB-A45F-DE37274F71D4}"/>
              </a:ext>
            </a:extLst>
          </p:cNvPr>
          <p:cNvSpPr txBox="1"/>
          <p:nvPr/>
        </p:nvSpPr>
        <p:spPr>
          <a:xfrm>
            <a:off x="3495811" y="6085184"/>
            <a:ext cx="613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process</a:t>
            </a:r>
            <a:r>
              <a:rPr lang="en-US" sz="1800" dirty="0"/>
              <a:t>(</a:t>
            </a:r>
            <a:r>
              <a:rPr lang="it-IT" sz="1800" dirty="0">
                <a:solidFill>
                  <a:srgbClr val="2A00FF"/>
                </a:solidFill>
              </a:rPr>
              <a:t>"imageList.html", </a:t>
            </a:r>
            <a:r>
              <a:rPr lang="en-US" sz="1800" dirty="0"/>
              <a:t>ctx, res</a:t>
            </a:r>
            <a:r>
              <a:rPr lang="en-US" sz="1800" dirty="0">
                <a:solidFill>
                  <a:srgbClr val="000000"/>
                </a:solidFill>
              </a:rPr>
              <a:t>.getWriter());</a:t>
            </a:r>
            <a:endParaRPr lang="it-IT" dirty="0"/>
          </a:p>
        </p:txBody>
      </p:sp>
      <p:cxnSp>
        <p:nvCxnSpPr>
          <p:cNvPr id="39" name="Google Shape;295;p37">
            <a:extLst>
              <a:ext uri="{FF2B5EF4-FFF2-40B4-BE49-F238E27FC236}">
                <a16:creationId xmlns:a16="http://schemas.microsoft.com/office/drawing/2014/main" id="{E68662C2-246B-4879-A610-94109FF85A29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11350732" y="1464462"/>
            <a:ext cx="65262" cy="541101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3" name="Google Shape;296;p37">
            <a:extLst>
              <a:ext uri="{FF2B5EF4-FFF2-40B4-BE49-F238E27FC236}">
                <a16:creationId xmlns:a16="http://schemas.microsoft.com/office/drawing/2014/main" id="{EC160DA3-0DF8-4A0B-9680-3884AFE64932}"/>
              </a:ext>
            </a:extLst>
          </p:cNvPr>
          <p:cNvSpPr/>
          <p:nvPr/>
        </p:nvSpPr>
        <p:spPr>
          <a:xfrm>
            <a:off x="11216500" y="5049972"/>
            <a:ext cx="330200" cy="150233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302;p37">
            <a:extLst>
              <a:ext uri="{FF2B5EF4-FFF2-40B4-BE49-F238E27FC236}">
                <a16:creationId xmlns:a16="http://schemas.microsoft.com/office/drawing/2014/main" id="{51CF13D2-A538-4603-8AAD-F0B9DE936FB3}"/>
              </a:ext>
            </a:extLst>
          </p:cNvPr>
          <p:cNvSpPr/>
          <p:nvPr/>
        </p:nvSpPr>
        <p:spPr>
          <a:xfrm>
            <a:off x="10530600" y="948477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TemplateEngine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" name="Google Shape;295;p37">
            <a:extLst>
              <a:ext uri="{FF2B5EF4-FFF2-40B4-BE49-F238E27FC236}">
                <a16:creationId xmlns:a16="http://schemas.microsoft.com/office/drawing/2014/main" id="{A759A1BA-445B-45A2-8CFE-06BC273EFA89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9661621" y="1472334"/>
            <a:ext cx="291" cy="532940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6" name="Google Shape;296;p37">
            <a:extLst>
              <a:ext uri="{FF2B5EF4-FFF2-40B4-BE49-F238E27FC236}">
                <a16:creationId xmlns:a16="http://schemas.microsoft.com/office/drawing/2014/main" id="{E9B3330C-5C22-4D78-9CA1-A4DFE621D63C}"/>
              </a:ext>
            </a:extLst>
          </p:cNvPr>
          <p:cNvSpPr/>
          <p:nvPr/>
        </p:nvSpPr>
        <p:spPr>
          <a:xfrm>
            <a:off x="9492771" y="4789748"/>
            <a:ext cx="330200" cy="135576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302;p37">
            <a:extLst>
              <a:ext uri="{FF2B5EF4-FFF2-40B4-BE49-F238E27FC236}">
                <a16:creationId xmlns:a16="http://schemas.microsoft.com/office/drawing/2014/main" id="{4BED8BD1-72AE-4F0E-8456-BB10613D0B7B}"/>
              </a:ext>
            </a:extLst>
          </p:cNvPr>
          <p:cNvSpPr/>
          <p:nvPr/>
        </p:nvSpPr>
        <p:spPr>
          <a:xfrm>
            <a:off x="9072430" y="935974"/>
            <a:ext cx="1178963" cy="53636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CTX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295;p37">
            <a:extLst>
              <a:ext uri="{FF2B5EF4-FFF2-40B4-BE49-F238E27FC236}">
                <a16:creationId xmlns:a16="http://schemas.microsoft.com/office/drawing/2014/main" id="{DBC80907-E74D-419F-895B-0D96D9AA97A5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8132668" y="1472336"/>
            <a:ext cx="0" cy="540314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9" name="Google Shape;296;p37">
            <a:extLst>
              <a:ext uri="{FF2B5EF4-FFF2-40B4-BE49-F238E27FC236}">
                <a16:creationId xmlns:a16="http://schemas.microsoft.com/office/drawing/2014/main" id="{838A6E23-C56B-4EB1-9C8D-31EEBE1E0DEA}"/>
              </a:ext>
            </a:extLst>
          </p:cNvPr>
          <p:cNvSpPr/>
          <p:nvPr/>
        </p:nvSpPr>
        <p:spPr>
          <a:xfrm>
            <a:off x="7971318" y="3446476"/>
            <a:ext cx="330200" cy="161100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302;p37">
            <a:extLst>
              <a:ext uri="{FF2B5EF4-FFF2-40B4-BE49-F238E27FC236}">
                <a16:creationId xmlns:a16="http://schemas.microsoft.com/office/drawing/2014/main" id="{FF84FAD9-4AB9-4703-9DF6-CEDE2D7F7FFE}"/>
              </a:ext>
            </a:extLst>
          </p:cNvPr>
          <p:cNvSpPr/>
          <p:nvPr/>
        </p:nvSpPr>
        <p:spPr>
          <a:xfrm>
            <a:off x="7369296" y="948478"/>
            <a:ext cx="1526744" cy="52385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Google Shape;295;p37">
            <a:extLst>
              <a:ext uri="{FF2B5EF4-FFF2-40B4-BE49-F238E27FC236}">
                <a16:creationId xmlns:a16="http://schemas.microsoft.com/office/drawing/2014/main" id="{14D561F7-F197-4D7A-A47F-6AE81475A468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6167045" y="1464462"/>
            <a:ext cx="20788" cy="541101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2" name="Google Shape;296;p37">
            <a:extLst>
              <a:ext uri="{FF2B5EF4-FFF2-40B4-BE49-F238E27FC236}">
                <a16:creationId xmlns:a16="http://schemas.microsoft.com/office/drawing/2014/main" id="{4498D3D4-B3AE-4774-9689-5D437F0C63C9}"/>
              </a:ext>
            </a:extLst>
          </p:cNvPr>
          <p:cNvSpPr/>
          <p:nvPr/>
        </p:nvSpPr>
        <p:spPr>
          <a:xfrm>
            <a:off x="5988115" y="2048459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302;p37">
            <a:extLst>
              <a:ext uri="{FF2B5EF4-FFF2-40B4-BE49-F238E27FC236}">
                <a16:creationId xmlns:a16="http://schemas.microsoft.com/office/drawing/2014/main" id="{36C0CD5B-D6AB-4C59-95C6-6C533CB94BE5}"/>
              </a:ext>
            </a:extLst>
          </p:cNvPr>
          <p:cNvSpPr/>
          <p:nvPr/>
        </p:nvSpPr>
        <p:spPr>
          <a:xfrm>
            <a:off x="5457282" y="948477"/>
            <a:ext cx="1419525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295;p37">
            <a:extLst>
              <a:ext uri="{FF2B5EF4-FFF2-40B4-BE49-F238E27FC236}">
                <a16:creationId xmlns:a16="http://schemas.microsoft.com/office/drawing/2014/main" id="{D8439FED-81AA-4C9B-9A53-51AA6339A803}"/>
              </a:ext>
            </a:extLst>
          </p:cNvPr>
          <p:cNvCxnSpPr>
            <a:cxnSpLocks/>
            <a:stCxn id="67" idx="2"/>
          </p:cNvCxnSpPr>
          <p:nvPr/>
        </p:nvCxnSpPr>
        <p:spPr>
          <a:xfrm>
            <a:off x="3344427" y="1468082"/>
            <a:ext cx="3393" cy="540739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6" name="Google Shape;296;p37">
            <a:extLst>
              <a:ext uri="{FF2B5EF4-FFF2-40B4-BE49-F238E27FC236}">
                <a16:creationId xmlns:a16="http://schemas.microsoft.com/office/drawing/2014/main" id="{86DAE802-1285-456D-AEC6-36E3E6BB9BAB}"/>
              </a:ext>
            </a:extLst>
          </p:cNvPr>
          <p:cNvSpPr/>
          <p:nvPr/>
        </p:nvSpPr>
        <p:spPr>
          <a:xfrm>
            <a:off x="3187117" y="1654772"/>
            <a:ext cx="330200" cy="489752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302;p37">
            <a:extLst>
              <a:ext uri="{FF2B5EF4-FFF2-40B4-BE49-F238E27FC236}">
                <a16:creationId xmlns:a16="http://schemas.microsoft.com/office/drawing/2014/main" id="{185F959A-B237-415F-A213-327C527E35AE}"/>
              </a:ext>
            </a:extLst>
          </p:cNvPr>
          <p:cNvSpPr/>
          <p:nvPr/>
        </p:nvSpPr>
        <p:spPr>
          <a:xfrm>
            <a:off x="2287999" y="952097"/>
            <a:ext cx="2112855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GetImagesOfAlbum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Google Shape;275;p37">
            <a:extLst>
              <a:ext uri="{FF2B5EF4-FFF2-40B4-BE49-F238E27FC236}">
                <a16:creationId xmlns:a16="http://schemas.microsoft.com/office/drawing/2014/main" id="{7743DA6F-6835-4CD8-BFC8-AD863CE008CB}"/>
              </a:ext>
            </a:extLst>
          </p:cNvPr>
          <p:cNvCxnSpPr/>
          <p:nvPr/>
        </p:nvCxnSpPr>
        <p:spPr>
          <a:xfrm>
            <a:off x="2403197" y="1985240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2" name="Google Shape;299;p37">
            <a:extLst>
              <a:ext uri="{FF2B5EF4-FFF2-40B4-BE49-F238E27FC236}">
                <a16:creationId xmlns:a16="http://schemas.microsoft.com/office/drawing/2014/main" id="{C3D86B72-F244-42A3-B8DF-D4F42E2A9B51}"/>
              </a:ext>
            </a:extLst>
          </p:cNvPr>
          <p:cNvCxnSpPr>
            <a:cxnSpLocks/>
          </p:cNvCxnSpPr>
          <p:nvPr/>
        </p:nvCxnSpPr>
        <p:spPr>
          <a:xfrm>
            <a:off x="3505103" y="2212599"/>
            <a:ext cx="248072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4" name="Google Shape;299;p37">
            <a:extLst>
              <a:ext uri="{FF2B5EF4-FFF2-40B4-BE49-F238E27FC236}">
                <a16:creationId xmlns:a16="http://schemas.microsoft.com/office/drawing/2014/main" id="{2B4C29B1-B03F-4A12-9B38-5054671D09F1}"/>
              </a:ext>
            </a:extLst>
          </p:cNvPr>
          <p:cNvCxnSpPr>
            <a:cxnSpLocks/>
          </p:cNvCxnSpPr>
          <p:nvPr/>
        </p:nvCxnSpPr>
        <p:spPr>
          <a:xfrm>
            <a:off x="3534925" y="3832114"/>
            <a:ext cx="444654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7" name="Google Shape;299;p37">
            <a:extLst>
              <a:ext uri="{FF2B5EF4-FFF2-40B4-BE49-F238E27FC236}">
                <a16:creationId xmlns:a16="http://schemas.microsoft.com/office/drawing/2014/main" id="{867D3849-494A-460A-BD25-BE1FCBE4DA58}"/>
              </a:ext>
            </a:extLst>
          </p:cNvPr>
          <p:cNvCxnSpPr>
            <a:cxnSpLocks/>
          </p:cNvCxnSpPr>
          <p:nvPr/>
        </p:nvCxnSpPr>
        <p:spPr>
          <a:xfrm flipV="1">
            <a:off x="3516670" y="5998818"/>
            <a:ext cx="5967998" cy="1594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9" name="Google Shape;299;p37">
            <a:extLst>
              <a:ext uri="{FF2B5EF4-FFF2-40B4-BE49-F238E27FC236}">
                <a16:creationId xmlns:a16="http://schemas.microsoft.com/office/drawing/2014/main" id="{ED8F1C0A-AB6C-45B2-82C8-6D907B09ED90}"/>
              </a:ext>
            </a:extLst>
          </p:cNvPr>
          <p:cNvCxnSpPr>
            <a:cxnSpLocks/>
          </p:cNvCxnSpPr>
          <p:nvPr/>
        </p:nvCxnSpPr>
        <p:spPr>
          <a:xfrm>
            <a:off x="3533081" y="6425943"/>
            <a:ext cx="7654457" cy="948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1" name="Google Shape;317;p38">
            <a:extLst>
              <a:ext uri="{FF2B5EF4-FFF2-40B4-BE49-F238E27FC236}">
                <a16:creationId xmlns:a16="http://schemas.microsoft.com/office/drawing/2014/main" id="{89A9B4E3-3918-4ABF-BAE9-C160AEAC31AE}"/>
              </a:ext>
            </a:extLst>
          </p:cNvPr>
          <p:cNvCxnSpPr>
            <a:cxnSpLocks/>
          </p:cNvCxnSpPr>
          <p:nvPr/>
        </p:nvCxnSpPr>
        <p:spPr>
          <a:xfrm flipH="1" flipV="1">
            <a:off x="3533081" y="4127381"/>
            <a:ext cx="4436391" cy="596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83" name="Google Shape;317;p38">
            <a:extLst>
              <a:ext uri="{FF2B5EF4-FFF2-40B4-BE49-F238E27FC236}">
                <a16:creationId xmlns:a16="http://schemas.microsoft.com/office/drawing/2014/main" id="{88CE8A08-C84A-48B3-BAEA-81CEC99BEDDD}"/>
              </a:ext>
            </a:extLst>
          </p:cNvPr>
          <p:cNvCxnSpPr>
            <a:cxnSpLocks/>
          </p:cNvCxnSpPr>
          <p:nvPr/>
        </p:nvCxnSpPr>
        <p:spPr>
          <a:xfrm flipH="1">
            <a:off x="3517317" y="2583029"/>
            <a:ext cx="248072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85" name="Group 61">
            <a:extLst>
              <a:ext uri="{FF2B5EF4-FFF2-40B4-BE49-F238E27FC236}">
                <a16:creationId xmlns:a16="http://schemas.microsoft.com/office/drawing/2014/main" id="{8058DA5C-1368-475D-A506-94CF05F95300}"/>
              </a:ext>
            </a:extLst>
          </p:cNvPr>
          <p:cNvGrpSpPr/>
          <p:nvPr/>
        </p:nvGrpSpPr>
        <p:grpSpPr>
          <a:xfrm>
            <a:off x="2681874" y="2703841"/>
            <a:ext cx="484693" cy="272090"/>
            <a:chOff x="614149" y="4401223"/>
            <a:chExt cx="484693" cy="507248"/>
          </a:xfrm>
        </p:grpSpPr>
        <p:cxnSp>
          <p:nvCxnSpPr>
            <p:cNvPr id="86" name="Straight Connector 51">
              <a:extLst>
                <a:ext uri="{FF2B5EF4-FFF2-40B4-BE49-F238E27FC236}">
                  <a16:creationId xmlns:a16="http://schemas.microsoft.com/office/drawing/2014/main" id="{20CFECDF-63DF-446B-BD06-1BEA8B574A91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56">
              <a:extLst>
                <a:ext uri="{FF2B5EF4-FFF2-40B4-BE49-F238E27FC236}">
                  <a16:creationId xmlns:a16="http://schemas.microsoft.com/office/drawing/2014/main" id="{D64D89CE-06EC-4731-B314-B2CC0813C32F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60">
              <a:extLst>
                <a:ext uri="{FF2B5EF4-FFF2-40B4-BE49-F238E27FC236}">
                  <a16:creationId xmlns:a16="http://schemas.microsoft.com/office/drawing/2014/main" id="{B0764381-5C24-46F7-82D1-13282AE003F8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61">
            <a:extLst>
              <a:ext uri="{FF2B5EF4-FFF2-40B4-BE49-F238E27FC236}">
                <a16:creationId xmlns:a16="http://schemas.microsoft.com/office/drawing/2014/main" id="{7AA33D02-BC4D-4B95-8CCB-0C83DFEFD0EA}"/>
              </a:ext>
            </a:extLst>
          </p:cNvPr>
          <p:cNvGrpSpPr/>
          <p:nvPr/>
        </p:nvGrpSpPr>
        <p:grpSpPr>
          <a:xfrm>
            <a:off x="2681758" y="3469982"/>
            <a:ext cx="484693" cy="272090"/>
            <a:chOff x="614149" y="4401223"/>
            <a:chExt cx="484693" cy="507248"/>
          </a:xfrm>
        </p:grpSpPr>
        <p:cxnSp>
          <p:nvCxnSpPr>
            <p:cNvPr id="90" name="Straight Connector 51">
              <a:extLst>
                <a:ext uri="{FF2B5EF4-FFF2-40B4-BE49-F238E27FC236}">
                  <a16:creationId xmlns:a16="http://schemas.microsoft.com/office/drawing/2014/main" id="{9F9364EE-B6E8-4291-AB55-91546137C1D8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56">
              <a:extLst>
                <a:ext uri="{FF2B5EF4-FFF2-40B4-BE49-F238E27FC236}">
                  <a16:creationId xmlns:a16="http://schemas.microsoft.com/office/drawing/2014/main" id="{4C050756-6C3C-48FD-BABC-1029F670AC54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60">
              <a:extLst>
                <a:ext uri="{FF2B5EF4-FFF2-40B4-BE49-F238E27FC236}">
                  <a16:creationId xmlns:a16="http://schemas.microsoft.com/office/drawing/2014/main" id="{9F470229-091F-45CA-8821-02C46B1F3734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61">
            <a:extLst>
              <a:ext uri="{FF2B5EF4-FFF2-40B4-BE49-F238E27FC236}">
                <a16:creationId xmlns:a16="http://schemas.microsoft.com/office/drawing/2014/main" id="{4953CCC2-782D-4A6A-84C1-CFD6512D6248}"/>
              </a:ext>
            </a:extLst>
          </p:cNvPr>
          <p:cNvGrpSpPr/>
          <p:nvPr/>
        </p:nvGrpSpPr>
        <p:grpSpPr>
          <a:xfrm>
            <a:off x="2690571" y="5041721"/>
            <a:ext cx="484693" cy="272090"/>
            <a:chOff x="614149" y="4401223"/>
            <a:chExt cx="484693" cy="507248"/>
          </a:xfrm>
        </p:grpSpPr>
        <p:cxnSp>
          <p:nvCxnSpPr>
            <p:cNvPr id="94" name="Straight Connector 51">
              <a:extLst>
                <a:ext uri="{FF2B5EF4-FFF2-40B4-BE49-F238E27FC236}">
                  <a16:creationId xmlns:a16="http://schemas.microsoft.com/office/drawing/2014/main" id="{31FCAC46-39FA-4180-9751-9466BD09FA42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56">
              <a:extLst>
                <a:ext uri="{FF2B5EF4-FFF2-40B4-BE49-F238E27FC236}">
                  <a16:creationId xmlns:a16="http://schemas.microsoft.com/office/drawing/2014/main" id="{EC42A428-761E-4FDE-8519-813495915232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60">
              <a:extLst>
                <a:ext uri="{FF2B5EF4-FFF2-40B4-BE49-F238E27FC236}">
                  <a16:creationId xmlns:a16="http://schemas.microsoft.com/office/drawing/2014/main" id="{E5AF673E-9080-4577-AA95-365780E887C6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18B2CDAE-259C-4420-9387-BD04C24D21E7}"/>
              </a:ext>
            </a:extLst>
          </p:cNvPr>
          <p:cNvSpPr txBox="1"/>
          <p:nvPr/>
        </p:nvSpPr>
        <p:spPr>
          <a:xfrm>
            <a:off x="-32351" y="4275538"/>
            <a:ext cx="25960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b="1" dirty="0">
                <a:solidFill>
                  <a:srgbClr val="00B050"/>
                </a:solidFill>
              </a:rPr>
              <a:t>selectedImage</a:t>
            </a:r>
            <a:r>
              <a:rPr lang="it-IT" sz="1600" dirty="0">
                <a:solidFill>
                  <a:srgbClr val="000000"/>
                </a:solidFill>
              </a:rPr>
              <a:t> =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ImagesToDisplay</a:t>
            </a:r>
            <a:r>
              <a:rPr lang="it-IT" sz="1600" dirty="0">
                <a:solidFill>
                  <a:srgbClr val="000000"/>
                </a:solidFill>
              </a:rPr>
              <a:t>.get(0);</a:t>
            </a:r>
            <a:endParaRPr lang="it-IT" sz="1600" dirty="0"/>
          </a:p>
        </p:txBody>
      </p:sp>
      <p:grpSp>
        <p:nvGrpSpPr>
          <p:cNvPr id="69" name="Group 61">
            <a:extLst>
              <a:ext uri="{FF2B5EF4-FFF2-40B4-BE49-F238E27FC236}">
                <a16:creationId xmlns:a16="http://schemas.microsoft.com/office/drawing/2014/main" id="{166C18C9-2EAE-4478-9A8B-EC4DAFAC07F6}"/>
              </a:ext>
            </a:extLst>
          </p:cNvPr>
          <p:cNvGrpSpPr/>
          <p:nvPr/>
        </p:nvGrpSpPr>
        <p:grpSpPr>
          <a:xfrm>
            <a:off x="2686022" y="4546890"/>
            <a:ext cx="484693" cy="272090"/>
            <a:chOff x="614149" y="4401223"/>
            <a:chExt cx="484693" cy="507248"/>
          </a:xfrm>
        </p:grpSpPr>
        <p:cxnSp>
          <p:nvCxnSpPr>
            <p:cNvPr id="70" name="Straight Connector 51">
              <a:extLst>
                <a:ext uri="{FF2B5EF4-FFF2-40B4-BE49-F238E27FC236}">
                  <a16:creationId xmlns:a16="http://schemas.microsoft.com/office/drawing/2014/main" id="{DDE6D1F2-78F8-479D-84A1-D4629060B7E4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56">
              <a:extLst>
                <a:ext uri="{FF2B5EF4-FFF2-40B4-BE49-F238E27FC236}">
                  <a16:creationId xmlns:a16="http://schemas.microsoft.com/office/drawing/2014/main" id="{933C7DF0-E214-4A6C-B69C-038729561A4B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60">
              <a:extLst>
                <a:ext uri="{FF2B5EF4-FFF2-40B4-BE49-F238E27FC236}">
                  <a16:creationId xmlns:a16="http://schemas.microsoft.com/office/drawing/2014/main" id="{9DB11F68-C2FD-4AD1-BE1B-BD25543A4B4E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8C6A7583-74C3-4FBC-B75B-44C4660C3491}"/>
              </a:ext>
            </a:extLst>
          </p:cNvPr>
          <p:cNvSpPr txBox="1"/>
          <p:nvPr/>
        </p:nvSpPr>
        <p:spPr>
          <a:xfrm>
            <a:off x="-28918" y="5391724"/>
            <a:ext cx="26742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b="1" dirty="0">
                <a:solidFill>
                  <a:srgbClr val="7030A0"/>
                </a:solidFill>
              </a:rPr>
              <a:t>albumTitle</a:t>
            </a:r>
            <a:r>
              <a:rPr lang="it-IT" sz="1600" dirty="0">
                <a:solidFill>
                  <a:srgbClr val="000000"/>
                </a:solidFill>
              </a:rPr>
              <a:t>=</a:t>
            </a:r>
          </a:p>
          <a:p>
            <a:pPr algn="l"/>
            <a:r>
              <a:rPr lang="it-IT" sz="1600" dirty="0">
                <a:solidFill>
                  <a:srgbClr val="000000"/>
                </a:solidFill>
              </a:rPr>
              <a:t>getAlbumTitleFromId(</a:t>
            </a:r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it-IT" sz="1600" dirty="0"/>
          </a:p>
        </p:txBody>
      </p:sp>
      <p:grpSp>
        <p:nvGrpSpPr>
          <p:cNvPr id="78" name="Group 61">
            <a:extLst>
              <a:ext uri="{FF2B5EF4-FFF2-40B4-BE49-F238E27FC236}">
                <a16:creationId xmlns:a16="http://schemas.microsoft.com/office/drawing/2014/main" id="{F6782766-9BFE-47B1-BEB1-CE36BB69F68B}"/>
              </a:ext>
            </a:extLst>
          </p:cNvPr>
          <p:cNvGrpSpPr/>
          <p:nvPr/>
        </p:nvGrpSpPr>
        <p:grpSpPr>
          <a:xfrm>
            <a:off x="2690571" y="5548489"/>
            <a:ext cx="484693" cy="272090"/>
            <a:chOff x="614149" y="4401223"/>
            <a:chExt cx="484693" cy="507248"/>
          </a:xfrm>
        </p:grpSpPr>
        <p:cxnSp>
          <p:nvCxnSpPr>
            <p:cNvPr id="80" name="Straight Connector 51">
              <a:extLst>
                <a:ext uri="{FF2B5EF4-FFF2-40B4-BE49-F238E27FC236}">
                  <a16:creationId xmlns:a16="http://schemas.microsoft.com/office/drawing/2014/main" id="{17FB1888-73F0-4EE1-BA3D-38284706814B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56">
              <a:extLst>
                <a:ext uri="{FF2B5EF4-FFF2-40B4-BE49-F238E27FC236}">
                  <a16:creationId xmlns:a16="http://schemas.microsoft.com/office/drawing/2014/main" id="{D3EF795F-9D13-4B18-B70E-D14CF019969E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60">
              <a:extLst>
                <a:ext uri="{FF2B5EF4-FFF2-40B4-BE49-F238E27FC236}">
                  <a16:creationId xmlns:a16="http://schemas.microsoft.com/office/drawing/2014/main" id="{8B4B4062-E6E8-4B8E-94A6-B9272D3EC59D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Google Shape;299;p37">
            <a:extLst>
              <a:ext uri="{FF2B5EF4-FFF2-40B4-BE49-F238E27FC236}">
                <a16:creationId xmlns:a16="http://schemas.microsoft.com/office/drawing/2014/main" id="{0E4DFC54-D29A-480A-AE1E-90483DC7A5D9}"/>
              </a:ext>
            </a:extLst>
          </p:cNvPr>
          <p:cNvCxnSpPr>
            <a:cxnSpLocks/>
          </p:cNvCxnSpPr>
          <p:nvPr/>
        </p:nvCxnSpPr>
        <p:spPr>
          <a:xfrm>
            <a:off x="3522927" y="4431152"/>
            <a:ext cx="444654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8AADB68C-A405-43FF-8C8B-46234A38F273}"/>
              </a:ext>
            </a:extLst>
          </p:cNvPr>
          <p:cNvSpPr txBox="1"/>
          <p:nvPr/>
        </p:nvSpPr>
        <p:spPr>
          <a:xfrm>
            <a:off x="3466420" y="4140682"/>
            <a:ext cx="32069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findUsernameOfComments(</a:t>
            </a:r>
            <a:r>
              <a:rPr lang="en-US" sz="1400" b="1" dirty="0">
                <a:solidFill>
                  <a:srgbClr val="0070C0"/>
                </a:solidFill>
              </a:rPr>
              <a:t>comments</a:t>
            </a:r>
            <a:r>
              <a:rPr lang="en-US" sz="1400" dirty="0"/>
              <a:t>)</a:t>
            </a:r>
          </a:p>
        </p:txBody>
      </p:sp>
      <p:grpSp>
        <p:nvGrpSpPr>
          <p:cNvPr id="98" name="Group 61">
            <a:extLst>
              <a:ext uri="{FF2B5EF4-FFF2-40B4-BE49-F238E27FC236}">
                <a16:creationId xmlns:a16="http://schemas.microsoft.com/office/drawing/2014/main" id="{B7A7CD34-E127-4344-817A-DBE6F3DEA54F}"/>
              </a:ext>
            </a:extLst>
          </p:cNvPr>
          <p:cNvGrpSpPr/>
          <p:nvPr/>
        </p:nvGrpSpPr>
        <p:grpSpPr>
          <a:xfrm>
            <a:off x="7479126" y="4595600"/>
            <a:ext cx="484693" cy="272090"/>
            <a:chOff x="614149" y="4401223"/>
            <a:chExt cx="484693" cy="507248"/>
          </a:xfrm>
        </p:grpSpPr>
        <p:cxnSp>
          <p:nvCxnSpPr>
            <p:cNvPr id="99" name="Straight Connector 51">
              <a:extLst>
                <a:ext uri="{FF2B5EF4-FFF2-40B4-BE49-F238E27FC236}">
                  <a16:creationId xmlns:a16="http://schemas.microsoft.com/office/drawing/2014/main" id="{A2BDCF00-CE62-4BF9-B017-522718DEA162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56">
              <a:extLst>
                <a:ext uri="{FF2B5EF4-FFF2-40B4-BE49-F238E27FC236}">
                  <a16:creationId xmlns:a16="http://schemas.microsoft.com/office/drawing/2014/main" id="{C1C30146-36BD-476A-8286-142AFA52E49E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60">
              <a:extLst>
                <a:ext uri="{FF2B5EF4-FFF2-40B4-BE49-F238E27FC236}">
                  <a16:creationId xmlns:a16="http://schemas.microsoft.com/office/drawing/2014/main" id="{2D755749-E269-4524-893E-401D9DD151B5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8DC4072B-AA57-45FE-8495-40605C79F3BA}"/>
              </a:ext>
            </a:extLst>
          </p:cNvPr>
          <p:cNvSpPr txBox="1"/>
          <p:nvPr/>
        </p:nvSpPr>
        <p:spPr>
          <a:xfrm>
            <a:off x="6754056" y="4624059"/>
            <a:ext cx="12304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Update (</a:t>
            </a:r>
            <a:r>
              <a:rPr lang="en-US" sz="1400" b="1" dirty="0">
                <a:solidFill>
                  <a:srgbClr val="0070C0"/>
                </a:solidFill>
              </a:rPr>
              <a:t>comments</a:t>
            </a:r>
            <a:r>
              <a:rPr lang="en-US" sz="1400" b="1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9372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667" y="207696"/>
            <a:ext cx="10515600" cy="534574"/>
          </a:xfrm>
        </p:spPr>
        <p:txBody>
          <a:bodyPr>
            <a:normAutofit fontScale="90000"/>
          </a:bodyPr>
          <a:lstStyle/>
          <a:p>
            <a:r>
              <a:rPr lang="en-US" dirty="0"/>
              <a:t>Events: selection of Thumbnail image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91771" y="2121628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doGet()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9667" y="716338"/>
            <a:ext cx="866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GET</a:t>
            </a:r>
            <a:r>
              <a:rPr lang="en-US" sz="1400" dirty="0"/>
              <a:t> </a:t>
            </a:r>
            <a:r>
              <a:rPr lang="en-US" dirty="0"/>
              <a:t>/GetImagesOfAlbum?albumId=</a:t>
            </a:r>
            <a:r>
              <a:rPr lang="en-US" b="1" dirty="0">
                <a:solidFill>
                  <a:srgbClr val="FF0000"/>
                </a:solidFill>
              </a:rPr>
              <a:t> X </a:t>
            </a:r>
            <a:r>
              <a:rPr lang="en-US" dirty="0"/>
              <a:t>&amp;imageId=</a:t>
            </a:r>
            <a:r>
              <a:rPr lang="en-US" b="1" dirty="0">
                <a:solidFill>
                  <a:srgbClr val="FF0000"/>
                </a:solidFill>
              </a:rPr>
              <a:t> Y</a:t>
            </a:r>
            <a:r>
              <a:rPr lang="en-US" dirty="0"/>
              <a:t>&amp;nextImages=</a:t>
            </a:r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en-US" dirty="0"/>
              <a:t>&amp;previousImages=</a:t>
            </a:r>
            <a:r>
              <a:rPr lang="en-US" b="1" dirty="0">
                <a:solidFill>
                  <a:srgbClr val="FF0000"/>
                </a:solidFill>
              </a:rPr>
              <a:t>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90322" y="2538423"/>
            <a:ext cx="2510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findCommentsOfImage(</a:t>
            </a:r>
            <a:r>
              <a:rPr lang="en-US" sz="1600" b="1" dirty="0">
                <a:solidFill>
                  <a:srgbClr val="FF0000"/>
                </a:solidFill>
              </a:rPr>
              <a:t>Y</a:t>
            </a:r>
            <a:r>
              <a:rPr lang="en-US" sz="1500" dirty="0"/>
              <a:t>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94309" y="2968176"/>
            <a:ext cx="1077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comments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0BBC81B-F116-4D41-8243-E99577421016}"/>
              </a:ext>
            </a:extLst>
          </p:cNvPr>
          <p:cNvSpPr txBox="1"/>
          <p:nvPr/>
        </p:nvSpPr>
        <p:spPr>
          <a:xfrm>
            <a:off x="3606948" y="4558342"/>
            <a:ext cx="6094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dirty="0"/>
              <a:t>ctx</a:t>
            </a:r>
            <a:r>
              <a:rPr lang="it-IT" sz="1600" dirty="0">
                <a:solidFill>
                  <a:srgbClr val="000000"/>
                </a:solidFill>
              </a:rPr>
              <a:t>.setVariable(</a:t>
            </a:r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it-IT" sz="1600" b="1" dirty="0">
                <a:solidFill>
                  <a:srgbClr val="FF0000"/>
                </a:solidFill>
              </a:rPr>
              <a:t>,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Y, </a:t>
            </a:r>
            <a:r>
              <a:rPr lang="it-IT" sz="1600" b="1" dirty="0">
                <a:solidFill>
                  <a:srgbClr val="00B050"/>
                </a:solidFill>
              </a:rPr>
              <a:t>selectedImage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en-US" sz="1600" b="1" dirty="0">
                <a:solidFill>
                  <a:srgbClr val="0070C0"/>
                </a:solidFill>
              </a:rPr>
              <a:t>comments</a:t>
            </a:r>
            <a:r>
              <a:rPr lang="it-IT" sz="1600" dirty="0">
                <a:solidFill>
                  <a:srgbClr val="6A3E3E"/>
                </a:solidFill>
              </a:rPr>
              <a:t>, </a:t>
            </a:r>
            <a:r>
              <a:rPr lang="it-IT" sz="1600" b="1" dirty="0">
                <a:solidFill>
                  <a:schemeClr val="accent2">
                    <a:lumMod val="50000"/>
                  </a:schemeClr>
                </a:solidFill>
              </a:rPr>
              <a:t>nextImages</a:t>
            </a:r>
            <a:r>
              <a:rPr lang="it-IT" sz="1600" dirty="0"/>
              <a:t>, </a:t>
            </a:r>
            <a:r>
              <a:rPr lang="it-IT" sz="1600" b="1" dirty="0">
                <a:solidFill>
                  <a:schemeClr val="accent2">
                    <a:lumMod val="50000"/>
                  </a:schemeClr>
                </a:solidFill>
              </a:rPr>
              <a:t>previousImages</a:t>
            </a:r>
            <a:r>
              <a:rPr lang="it-IT" sz="1600" dirty="0"/>
              <a:t>, </a:t>
            </a:r>
            <a:r>
              <a:rPr lang="it-IT" sz="1600" b="1" dirty="0">
                <a:solidFill>
                  <a:srgbClr val="7030A0"/>
                </a:solidFill>
              </a:rPr>
              <a:t>albumTitle</a:t>
            </a:r>
            <a:r>
              <a:rPr lang="it-IT" sz="1600" dirty="0"/>
              <a:t>);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3F42C0E9-29C9-4689-914F-61C2630020EF}"/>
              </a:ext>
            </a:extLst>
          </p:cNvPr>
          <p:cNvSpPr txBox="1"/>
          <p:nvPr/>
        </p:nvSpPr>
        <p:spPr>
          <a:xfrm>
            <a:off x="26381" y="3059760"/>
            <a:ext cx="32073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b="1" dirty="0">
                <a:solidFill>
                  <a:schemeClr val="accent2">
                    <a:lumMod val="50000"/>
                  </a:schemeClr>
                </a:solidFill>
              </a:rPr>
              <a:t>updatePreviousAndNextValue</a:t>
            </a:r>
          </a:p>
          <a:p>
            <a:pPr algn="l"/>
            <a:r>
              <a:rPr lang="it-IT" sz="1600" dirty="0">
                <a:solidFill>
                  <a:srgbClr val="000000"/>
                </a:solidFill>
              </a:rPr>
              <a:t>(</a:t>
            </a:r>
            <a:r>
              <a:rPr lang="en-US" sz="1600" b="1" dirty="0">
                <a:solidFill>
                  <a:srgbClr val="FF0000"/>
                </a:solidFill>
              </a:rPr>
              <a:t>H</a:t>
            </a:r>
            <a:r>
              <a:rPr lang="it-IT" sz="1600" dirty="0">
                <a:solidFill>
                  <a:srgbClr val="000000"/>
                </a:solidFill>
              </a:rPr>
              <a:t> , </a:t>
            </a:r>
            <a:r>
              <a:rPr lang="en-US" sz="1600" b="1" dirty="0">
                <a:solidFill>
                  <a:srgbClr val="FF0000"/>
                </a:solidFill>
              </a:rPr>
              <a:t>K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/>
              <a:t>numberOfBlocks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 algn="l"/>
            <a:r>
              <a:rPr lang="it-IT" sz="1600" b="1" dirty="0">
                <a:solidFill>
                  <a:srgbClr val="7030A0"/>
                </a:solidFill>
              </a:rPr>
              <a:t>albumTitle</a:t>
            </a:r>
            <a:r>
              <a:rPr lang="it-IT" sz="1600" dirty="0">
                <a:solidFill>
                  <a:srgbClr val="000000"/>
                </a:solidFill>
              </a:rPr>
              <a:t>=getAlbumTitleFromId(</a:t>
            </a:r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it-IT" sz="1600" dirty="0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A3A93093-E891-4A99-A53C-BDB231BEE99C}"/>
              </a:ext>
            </a:extLst>
          </p:cNvPr>
          <p:cNvSpPr txBox="1"/>
          <p:nvPr/>
        </p:nvSpPr>
        <p:spPr>
          <a:xfrm>
            <a:off x="3654646" y="3589809"/>
            <a:ext cx="16302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</a:rPr>
              <a:t>findImageById(</a:t>
            </a:r>
            <a:r>
              <a:rPr lang="en-US" sz="1600" b="1" dirty="0">
                <a:solidFill>
                  <a:srgbClr val="FF0000"/>
                </a:solidFill>
              </a:rPr>
              <a:t>Y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it-IT" sz="1600" dirty="0"/>
          </a:p>
        </p:txBody>
      </p:sp>
      <p:sp>
        <p:nvSpPr>
          <p:cNvPr id="54" name="TextBox 45">
            <a:extLst>
              <a:ext uri="{FF2B5EF4-FFF2-40B4-BE49-F238E27FC236}">
                <a16:creationId xmlns:a16="http://schemas.microsoft.com/office/drawing/2014/main" id="{9EA87B04-A5A4-4CE0-B6C8-B0C1E61E1843}"/>
              </a:ext>
            </a:extLst>
          </p:cNvPr>
          <p:cNvSpPr txBox="1"/>
          <p:nvPr/>
        </p:nvSpPr>
        <p:spPr>
          <a:xfrm>
            <a:off x="4051000" y="3961658"/>
            <a:ext cx="1409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00B050"/>
                </a:solidFill>
              </a:rPr>
              <a:t>selectedImage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74EB20B-4C01-4BA0-B593-802BF81D64F1}"/>
              </a:ext>
            </a:extLst>
          </p:cNvPr>
          <p:cNvSpPr txBox="1"/>
          <p:nvPr/>
        </p:nvSpPr>
        <p:spPr>
          <a:xfrm>
            <a:off x="3585559" y="5382492"/>
            <a:ext cx="613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process</a:t>
            </a:r>
            <a:r>
              <a:rPr lang="en-US" sz="1800" dirty="0"/>
              <a:t>(</a:t>
            </a:r>
            <a:r>
              <a:rPr lang="it-IT" sz="1800" dirty="0">
                <a:solidFill>
                  <a:srgbClr val="2A00FF"/>
                </a:solidFill>
              </a:rPr>
              <a:t>"imageList.html" </a:t>
            </a:r>
            <a:r>
              <a:rPr lang="en-US" sz="1800" dirty="0"/>
              <a:t>ctx, res</a:t>
            </a:r>
            <a:r>
              <a:rPr lang="en-US" sz="1800" dirty="0">
                <a:solidFill>
                  <a:srgbClr val="000000"/>
                </a:solidFill>
              </a:rPr>
              <a:t>.getWriter());</a:t>
            </a:r>
            <a:endParaRPr lang="it-IT" dirty="0"/>
          </a:p>
        </p:txBody>
      </p:sp>
      <p:cxnSp>
        <p:nvCxnSpPr>
          <p:cNvPr id="35" name="Google Shape;295;p37">
            <a:extLst>
              <a:ext uri="{FF2B5EF4-FFF2-40B4-BE49-F238E27FC236}">
                <a16:creationId xmlns:a16="http://schemas.microsoft.com/office/drawing/2014/main" id="{C372DE69-C558-441D-ACA0-D224C02ADFBE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9473888" y="1674711"/>
            <a:ext cx="66434" cy="497681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7" name="Google Shape;296;p37">
            <a:extLst>
              <a:ext uri="{FF2B5EF4-FFF2-40B4-BE49-F238E27FC236}">
                <a16:creationId xmlns:a16="http://schemas.microsoft.com/office/drawing/2014/main" id="{F8172ADC-2B2E-45F4-90AF-EF20B2A0C8EA}"/>
              </a:ext>
            </a:extLst>
          </p:cNvPr>
          <p:cNvSpPr/>
          <p:nvPr/>
        </p:nvSpPr>
        <p:spPr>
          <a:xfrm>
            <a:off x="9331438" y="4235762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02;p37">
            <a:extLst>
              <a:ext uri="{FF2B5EF4-FFF2-40B4-BE49-F238E27FC236}">
                <a16:creationId xmlns:a16="http://schemas.microsoft.com/office/drawing/2014/main" id="{8E0959F6-9142-4417-BDE5-25B774BAA479}"/>
              </a:ext>
            </a:extLst>
          </p:cNvPr>
          <p:cNvSpPr/>
          <p:nvPr/>
        </p:nvSpPr>
        <p:spPr>
          <a:xfrm>
            <a:off x="8653756" y="1158726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CTX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Google Shape;295;p37">
            <a:extLst>
              <a:ext uri="{FF2B5EF4-FFF2-40B4-BE49-F238E27FC236}">
                <a16:creationId xmlns:a16="http://schemas.microsoft.com/office/drawing/2014/main" id="{28381985-48FC-4B8A-AD06-EB99F1CBFBAB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1295545" y="1674711"/>
            <a:ext cx="40435" cy="507383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2" name="Google Shape;296;p37">
            <a:extLst>
              <a:ext uri="{FF2B5EF4-FFF2-40B4-BE49-F238E27FC236}">
                <a16:creationId xmlns:a16="http://schemas.microsoft.com/office/drawing/2014/main" id="{BD400570-247E-4C7B-87A1-DF18931873AE}"/>
              </a:ext>
            </a:extLst>
          </p:cNvPr>
          <p:cNvSpPr/>
          <p:nvPr/>
        </p:nvSpPr>
        <p:spPr>
          <a:xfrm>
            <a:off x="11160313" y="4900451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302;p37">
            <a:extLst>
              <a:ext uri="{FF2B5EF4-FFF2-40B4-BE49-F238E27FC236}">
                <a16:creationId xmlns:a16="http://schemas.microsoft.com/office/drawing/2014/main" id="{3CC30C73-2466-4021-9F2E-3DA613C65142}"/>
              </a:ext>
            </a:extLst>
          </p:cNvPr>
          <p:cNvSpPr/>
          <p:nvPr/>
        </p:nvSpPr>
        <p:spPr>
          <a:xfrm>
            <a:off x="10475413" y="1158726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TemplateEngine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" name="Google Shape;295;p37">
            <a:extLst>
              <a:ext uri="{FF2B5EF4-FFF2-40B4-BE49-F238E27FC236}">
                <a16:creationId xmlns:a16="http://schemas.microsoft.com/office/drawing/2014/main" id="{04A9C849-EE5D-48D8-8F13-B27177DBD14C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7703858" y="1674711"/>
            <a:ext cx="20888" cy="483250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5" name="Google Shape;296;p37">
            <a:extLst>
              <a:ext uri="{FF2B5EF4-FFF2-40B4-BE49-F238E27FC236}">
                <a16:creationId xmlns:a16="http://schemas.microsoft.com/office/drawing/2014/main" id="{4D04F3BD-FC96-4370-A8AB-566867620CE5}"/>
              </a:ext>
            </a:extLst>
          </p:cNvPr>
          <p:cNvSpPr/>
          <p:nvPr/>
        </p:nvSpPr>
        <p:spPr>
          <a:xfrm>
            <a:off x="7518894" y="3243125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302;p37">
            <a:extLst>
              <a:ext uri="{FF2B5EF4-FFF2-40B4-BE49-F238E27FC236}">
                <a16:creationId xmlns:a16="http://schemas.microsoft.com/office/drawing/2014/main" id="{B1540153-9A30-4688-A3DD-EA1203E7F50A}"/>
              </a:ext>
            </a:extLst>
          </p:cNvPr>
          <p:cNvSpPr/>
          <p:nvPr/>
        </p:nvSpPr>
        <p:spPr>
          <a:xfrm>
            <a:off x="6883726" y="1158726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295;p37">
            <a:extLst>
              <a:ext uri="{FF2B5EF4-FFF2-40B4-BE49-F238E27FC236}">
                <a16:creationId xmlns:a16="http://schemas.microsoft.com/office/drawing/2014/main" id="{E47E74FC-296B-4CE3-AABD-6A39EDB153A9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5928410" y="1679945"/>
            <a:ext cx="40435" cy="500469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8" name="Google Shape;296;p37">
            <a:extLst>
              <a:ext uri="{FF2B5EF4-FFF2-40B4-BE49-F238E27FC236}">
                <a16:creationId xmlns:a16="http://schemas.microsoft.com/office/drawing/2014/main" id="{70EDFFF0-E2E9-404A-BB71-80AE50C6D45E}"/>
              </a:ext>
            </a:extLst>
          </p:cNvPr>
          <p:cNvSpPr/>
          <p:nvPr/>
        </p:nvSpPr>
        <p:spPr>
          <a:xfrm>
            <a:off x="5782089" y="2483632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302;p37">
            <a:extLst>
              <a:ext uri="{FF2B5EF4-FFF2-40B4-BE49-F238E27FC236}">
                <a16:creationId xmlns:a16="http://schemas.microsoft.com/office/drawing/2014/main" id="{A5BB0FF2-A497-4D99-B962-10B2C5B588BD}"/>
              </a:ext>
            </a:extLst>
          </p:cNvPr>
          <p:cNvSpPr/>
          <p:nvPr/>
        </p:nvSpPr>
        <p:spPr>
          <a:xfrm>
            <a:off x="5108278" y="1163960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Google Shape;295;p37">
            <a:extLst>
              <a:ext uri="{FF2B5EF4-FFF2-40B4-BE49-F238E27FC236}">
                <a16:creationId xmlns:a16="http://schemas.microsoft.com/office/drawing/2014/main" id="{DA8A4CE2-A19A-454A-8B80-88F7B5408129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3415787" y="1674711"/>
            <a:ext cx="5541" cy="497681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1" name="Google Shape;296;p37">
            <a:extLst>
              <a:ext uri="{FF2B5EF4-FFF2-40B4-BE49-F238E27FC236}">
                <a16:creationId xmlns:a16="http://schemas.microsoft.com/office/drawing/2014/main" id="{472FD345-F859-4CCB-8707-5D11F333F84B}"/>
              </a:ext>
            </a:extLst>
          </p:cNvPr>
          <p:cNvSpPr/>
          <p:nvPr/>
        </p:nvSpPr>
        <p:spPr>
          <a:xfrm>
            <a:off x="3250687" y="2273526"/>
            <a:ext cx="330200" cy="358205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302;p37">
            <a:extLst>
              <a:ext uri="{FF2B5EF4-FFF2-40B4-BE49-F238E27FC236}">
                <a16:creationId xmlns:a16="http://schemas.microsoft.com/office/drawing/2014/main" id="{A79EAFD0-8E28-469B-86D4-669F8919C6BF}"/>
              </a:ext>
            </a:extLst>
          </p:cNvPr>
          <p:cNvSpPr/>
          <p:nvPr/>
        </p:nvSpPr>
        <p:spPr>
          <a:xfrm>
            <a:off x="2419849" y="1158726"/>
            <a:ext cx="1991876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GetImagesOfAlbum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" name="Group 61">
            <a:extLst>
              <a:ext uri="{FF2B5EF4-FFF2-40B4-BE49-F238E27FC236}">
                <a16:creationId xmlns:a16="http://schemas.microsoft.com/office/drawing/2014/main" id="{03261B0D-B48D-4B11-B8E6-26B5DCA1568A}"/>
              </a:ext>
            </a:extLst>
          </p:cNvPr>
          <p:cNvGrpSpPr/>
          <p:nvPr/>
        </p:nvGrpSpPr>
        <p:grpSpPr>
          <a:xfrm>
            <a:off x="2759766" y="3049866"/>
            <a:ext cx="484693" cy="272090"/>
            <a:chOff x="614149" y="4401223"/>
            <a:chExt cx="484693" cy="507248"/>
          </a:xfrm>
        </p:grpSpPr>
        <p:cxnSp>
          <p:nvCxnSpPr>
            <p:cNvPr id="74" name="Straight Connector 51">
              <a:extLst>
                <a:ext uri="{FF2B5EF4-FFF2-40B4-BE49-F238E27FC236}">
                  <a16:creationId xmlns:a16="http://schemas.microsoft.com/office/drawing/2014/main" id="{102126D9-B3A9-4F4F-A570-25BE19EBBCC0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56">
              <a:extLst>
                <a:ext uri="{FF2B5EF4-FFF2-40B4-BE49-F238E27FC236}">
                  <a16:creationId xmlns:a16="http://schemas.microsoft.com/office/drawing/2014/main" id="{E808197E-F44F-4503-93D8-171396A139FB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60">
              <a:extLst>
                <a:ext uri="{FF2B5EF4-FFF2-40B4-BE49-F238E27FC236}">
                  <a16:creationId xmlns:a16="http://schemas.microsoft.com/office/drawing/2014/main" id="{C6550262-953B-4A9E-AF4E-611BA15BE182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Google Shape;275;p37">
            <a:extLst>
              <a:ext uri="{FF2B5EF4-FFF2-40B4-BE49-F238E27FC236}">
                <a16:creationId xmlns:a16="http://schemas.microsoft.com/office/drawing/2014/main" id="{D06767FE-1265-4AAE-9D83-372998D1D1C4}"/>
              </a:ext>
            </a:extLst>
          </p:cNvPr>
          <p:cNvCxnSpPr/>
          <p:nvPr/>
        </p:nvCxnSpPr>
        <p:spPr>
          <a:xfrm>
            <a:off x="2460660" y="2483632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8" name="Google Shape;299;p37">
            <a:extLst>
              <a:ext uri="{FF2B5EF4-FFF2-40B4-BE49-F238E27FC236}">
                <a16:creationId xmlns:a16="http://schemas.microsoft.com/office/drawing/2014/main" id="{984F74C3-00EB-466C-B431-766846AB570D}"/>
              </a:ext>
            </a:extLst>
          </p:cNvPr>
          <p:cNvCxnSpPr>
            <a:cxnSpLocks/>
          </p:cNvCxnSpPr>
          <p:nvPr/>
        </p:nvCxnSpPr>
        <p:spPr>
          <a:xfrm>
            <a:off x="3580887" y="2876977"/>
            <a:ext cx="220120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9" name="Google Shape;299;p37">
            <a:extLst>
              <a:ext uri="{FF2B5EF4-FFF2-40B4-BE49-F238E27FC236}">
                <a16:creationId xmlns:a16="http://schemas.microsoft.com/office/drawing/2014/main" id="{EBF1FC0B-DFEB-49E6-9D49-8D2EE3F34557}"/>
              </a:ext>
            </a:extLst>
          </p:cNvPr>
          <p:cNvCxnSpPr>
            <a:cxnSpLocks/>
          </p:cNvCxnSpPr>
          <p:nvPr/>
        </p:nvCxnSpPr>
        <p:spPr>
          <a:xfrm>
            <a:off x="3580887" y="3928363"/>
            <a:ext cx="393800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0" name="Google Shape;299;p37">
            <a:extLst>
              <a:ext uri="{FF2B5EF4-FFF2-40B4-BE49-F238E27FC236}">
                <a16:creationId xmlns:a16="http://schemas.microsoft.com/office/drawing/2014/main" id="{899C22B5-25C0-496F-B5A5-0A5D5BBFF839}"/>
              </a:ext>
            </a:extLst>
          </p:cNvPr>
          <p:cNvCxnSpPr>
            <a:cxnSpLocks/>
          </p:cNvCxnSpPr>
          <p:nvPr/>
        </p:nvCxnSpPr>
        <p:spPr>
          <a:xfrm>
            <a:off x="3580887" y="5135475"/>
            <a:ext cx="575055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1" name="Google Shape;299;p37">
            <a:extLst>
              <a:ext uri="{FF2B5EF4-FFF2-40B4-BE49-F238E27FC236}">
                <a16:creationId xmlns:a16="http://schemas.microsoft.com/office/drawing/2014/main" id="{01CC0C41-D69D-4CBA-B316-C1F9E67FB33B}"/>
              </a:ext>
            </a:extLst>
          </p:cNvPr>
          <p:cNvCxnSpPr>
            <a:cxnSpLocks/>
          </p:cNvCxnSpPr>
          <p:nvPr/>
        </p:nvCxnSpPr>
        <p:spPr>
          <a:xfrm>
            <a:off x="3580887" y="5749563"/>
            <a:ext cx="7579426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2" name="Google Shape;317;p38">
            <a:extLst>
              <a:ext uri="{FF2B5EF4-FFF2-40B4-BE49-F238E27FC236}">
                <a16:creationId xmlns:a16="http://schemas.microsoft.com/office/drawing/2014/main" id="{B89DB70D-057D-4538-8CC2-F0DA8E1D8E1B}"/>
              </a:ext>
            </a:extLst>
          </p:cNvPr>
          <p:cNvCxnSpPr>
            <a:cxnSpLocks/>
          </p:cNvCxnSpPr>
          <p:nvPr/>
        </p:nvCxnSpPr>
        <p:spPr>
          <a:xfrm flipH="1">
            <a:off x="3580887" y="3243125"/>
            <a:ext cx="2201202" cy="2088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83" name="Google Shape;317;p38">
            <a:extLst>
              <a:ext uri="{FF2B5EF4-FFF2-40B4-BE49-F238E27FC236}">
                <a16:creationId xmlns:a16="http://schemas.microsoft.com/office/drawing/2014/main" id="{6BD51124-354F-4DCB-98FE-C03B485D57A7}"/>
              </a:ext>
            </a:extLst>
          </p:cNvPr>
          <p:cNvCxnSpPr>
            <a:cxnSpLocks/>
          </p:cNvCxnSpPr>
          <p:nvPr/>
        </p:nvCxnSpPr>
        <p:spPr>
          <a:xfrm flipH="1">
            <a:off x="3580887" y="4235762"/>
            <a:ext cx="393800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625731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542" y="105096"/>
            <a:ext cx="10515600" cy="666100"/>
          </a:xfrm>
        </p:spPr>
        <p:txBody>
          <a:bodyPr>
            <a:normAutofit fontScale="90000"/>
          </a:bodyPr>
          <a:lstStyle/>
          <a:p>
            <a:r>
              <a:rPr lang="en-US" dirty="0"/>
              <a:t>Events: click next button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60109" y="2493547"/>
            <a:ext cx="96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doPost()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6265" y="1155318"/>
            <a:ext cx="351334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POST/NextImages</a:t>
            </a:r>
          </a:p>
          <a:p>
            <a:r>
              <a:rPr lang="en-US" sz="1600" dirty="0"/>
              <a:t>AlbumId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alId</a:t>
            </a:r>
          </a:p>
          <a:p>
            <a:r>
              <a:rPr lang="it-IT" sz="1600" dirty="0"/>
              <a:t>nextImages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it-IT" sz="1600" b="1" dirty="0">
                <a:solidFill>
                  <a:srgbClr val="FF0000"/>
                </a:solidFill>
              </a:rPr>
              <a:t>urlNextImages</a:t>
            </a:r>
            <a:endParaRPr lang="en-US" sz="16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it-IT" sz="1600" dirty="0"/>
              <a:t>previousImages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it-IT" sz="1600" b="1" dirty="0">
                <a:solidFill>
                  <a:srgbClr val="FF0000"/>
                </a:solidFill>
              </a:rPr>
              <a:t>urlPreviousImages</a:t>
            </a:r>
            <a:endParaRPr lang="en-US" sz="16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sz="1600" dirty="0"/>
          </a:p>
        </p:txBody>
      </p:sp>
      <p:sp>
        <p:nvSpPr>
          <p:cNvPr id="4" name="TextBox 38">
            <a:extLst>
              <a:ext uri="{FF2B5EF4-FFF2-40B4-BE49-F238E27FC236}">
                <a16:creationId xmlns:a16="http://schemas.microsoft.com/office/drawing/2014/main" id="{01CDFDF7-5F60-40D1-A1F4-D7E0DF72AAC4}"/>
              </a:ext>
            </a:extLst>
          </p:cNvPr>
          <p:cNvSpPr txBox="1"/>
          <p:nvPr/>
        </p:nvSpPr>
        <p:spPr>
          <a:xfrm>
            <a:off x="4159677" y="4029268"/>
            <a:ext cx="62446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Redirect</a:t>
            </a:r>
            <a:br>
              <a:rPr lang="en-US" sz="1600" dirty="0"/>
            </a:br>
            <a:r>
              <a:rPr lang="it-IT" sz="1600" dirty="0"/>
              <a:t>/GetImagesOfAlbum?albumId=</a:t>
            </a:r>
            <a:r>
              <a:rPr lang="it-IT" sz="1600" b="1" dirty="0">
                <a:solidFill>
                  <a:srgbClr val="FF0000"/>
                </a:solidFill>
              </a:rPr>
              <a:t>alId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/>
              <a:t>&amp;nextImages= </a:t>
            </a:r>
            <a:r>
              <a:rPr lang="it-IT" sz="1600" b="1" dirty="0">
                <a:solidFill>
                  <a:srgbClr val="FF0000"/>
                </a:solidFill>
              </a:rPr>
              <a:t>urlNextImages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/>
              <a:t>&amp;previousImages=</a:t>
            </a:r>
            <a:r>
              <a:rPr lang="it-IT" sz="1600" b="1" dirty="0">
                <a:solidFill>
                  <a:srgbClr val="FF0000"/>
                </a:solidFill>
              </a:rPr>
              <a:t>urlPreviousImages</a:t>
            </a:r>
          </a:p>
          <a:p>
            <a:pPr algn="l"/>
            <a:br>
              <a:rPr lang="en-US" sz="1600" dirty="0">
                <a:solidFill>
                  <a:srgbClr val="FF0000"/>
                </a:solidFill>
              </a:rPr>
            </a:b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0AEF10-BE13-47DF-A197-E55C9FB9AF3C}"/>
              </a:ext>
            </a:extLst>
          </p:cNvPr>
          <p:cNvSpPr txBox="1"/>
          <p:nvPr/>
        </p:nvSpPr>
        <p:spPr>
          <a:xfrm>
            <a:off x="76165" y="3125519"/>
            <a:ext cx="3097056" cy="1077218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/>
              <a:t>La servlet aggiorna i valori di next e previous:</a:t>
            </a:r>
          </a:p>
          <a:p>
            <a:pPr algn="l"/>
            <a:r>
              <a:rPr lang="it-IT" sz="1600" b="1" dirty="0">
                <a:solidFill>
                  <a:srgbClr val="FF0000"/>
                </a:solidFill>
              </a:rPr>
              <a:t>urlNextImages</a:t>
            </a:r>
            <a:r>
              <a:rPr lang="it-IT" sz="1600" dirty="0"/>
              <a:t> = next -1 ;</a:t>
            </a:r>
          </a:p>
          <a:p>
            <a:pPr algn="l"/>
            <a:r>
              <a:rPr lang="it-IT" sz="1600" b="1" dirty="0">
                <a:solidFill>
                  <a:srgbClr val="FF0000"/>
                </a:solidFill>
              </a:rPr>
              <a:t>urlPreviousImages</a:t>
            </a:r>
            <a:r>
              <a:rPr lang="en-US" sz="1600" dirty="0"/>
              <a:t> = previous + 1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  <a:endParaRPr lang="it-IT" sz="1600" dirty="0"/>
          </a:p>
        </p:txBody>
      </p:sp>
      <p:cxnSp>
        <p:nvCxnSpPr>
          <p:cNvPr id="16" name="Google Shape;295;p37">
            <a:extLst>
              <a:ext uri="{FF2B5EF4-FFF2-40B4-BE49-F238E27FC236}">
                <a16:creationId xmlns:a16="http://schemas.microsoft.com/office/drawing/2014/main" id="{AB5DD018-7A5A-4C04-9402-E1FBE383A61F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851513" y="1568771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7" name="Google Shape;296;p37">
            <a:extLst>
              <a:ext uri="{FF2B5EF4-FFF2-40B4-BE49-F238E27FC236}">
                <a16:creationId xmlns:a16="http://schemas.microsoft.com/office/drawing/2014/main" id="{03DC6473-368B-4377-B8C1-23649FA6FE78}"/>
              </a:ext>
            </a:extLst>
          </p:cNvPr>
          <p:cNvSpPr/>
          <p:nvPr/>
        </p:nvSpPr>
        <p:spPr>
          <a:xfrm>
            <a:off x="9685546" y="3037022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302;p37">
            <a:extLst>
              <a:ext uri="{FF2B5EF4-FFF2-40B4-BE49-F238E27FC236}">
                <a16:creationId xmlns:a16="http://schemas.microsoft.com/office/drawing/2014/main" id="{E82D9BEF-65B1-4E74-9EA7-874599A4012A}"/>
              </a:ext>
            </a:extLst>
          </p:cNvPr>
          <p:cNvSpPr/>
          <p:nvPr/>
        </p:nvSpPr>
        <p:spPr>
          <a:xfrm>
            <a:off x="8868698" y="1067061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GetImagesOfAlbum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295;p37">
            <a:extLst>
              <a:ext uri="{FF2B5EF4-FFF2-40B4-BE49-F238E27FC236}">
                <a16:creationId xmlns:a16="http://schemas.microsoft.com/office/drawing/2014/main" id="{AD6E8410-BA5D-4C69-A167-0D99FE1DC3B5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3913172" y="1583046"/>
            <a:ext cx="1" cy="473567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2" name="Google Shape;296;p37">
            <a:extLst>
              <a:ext uri="{FF2B5EF4-FFF2-40B4-BE49-F238E27FC236}">
                <a16:creationId xmlns:a16="http://schemas.microsoft.com/office/drawing/2014/main" id="{3C3021F4-21C4-46F4-91AE-A628168E65DE}"/>
              </a:ext>
            </a:extLst>
          </p:cNvPr>
          <p:cNvSpPr/>
          <p:nvPr/>
        </p:nvSpPr>
        <p:spPr>
          <a:xfrm>
            <a:off x="3745782" y="2631494"/>
            <a:ext cx="330200" cy="179302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302;p37">
            <a:extLst>
              <a:ext uri="{FF2B5EF4-FFF2-40B4-BE49-F238E27FC236}">
                <a16:creationId xmlns:a16="http://schemas.microsoft.com/office/drawing/2014/main" id="{412BA8E3-5875-42E9-B45F-C1010C82CE46}"/>
              </a:ext>
            </a:extLst>
          </p:cNvPr>
          <p:cNvSpPr/>
          <p:nvPr/>
        </p:nvSpPr>
        <p:spPr>
          <a:xfrm>
            <a:off x="3093041" y="1067061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NextImages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Google Shape;275;p37">
            <a:extLst>
              <a:ext uri="{FF2B5EF4-FFF2-40B4-BE49-F238E27FC236}">
                <a16:creationId xmlns:a16="http://schemas.microsoft.com/office/drawing/2014/main" id="{63AF090E-C67E-4F1F-B110-9329BEE9580B}"/>
              </a:ext>
            </a:extLst>
          </p:cNvPr>
          <p:cNvCxnSpPr/>
          <p:nvPr/>
        </p:nvCxnSpPr>
        <p:spPr>
          <a:xfrm>
            <a:off x="2961983" y="2847596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5" name="Google Shape;275;p37">
            <a:extLst>
              <a:ext uri="{FF2B5EF4-FFF2-40B4-BE49-F238E27FC236}">
                <a16:creationId xmlns:a16="http://schemas.microsoft.com/office/drawing/2014/main" id="{1E93F840-D025-4490-9AF5-1C5B5EEFADBF}"/>
              </a:ext>
            </a:extLst>
          </p:cNvPr>
          <p:cNvCxnSpPr>
            <a:cxnSpLocks/>
          </p:cNvCxnSpPr>
          <p:nvPr/>
        </p:nvCxnSpPr>
        <p:spPr>
          <a:xfrm>
            <a:off x="4075982" y="3969864"/>
            <a:ext cx="560956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15" name="Group 61">
            <a:extLst>
              <a:ext uri="{FF2B5EF4-FFF2-40B4-BE49-F238E27FC236}">
                <a16:creationId xmlns:a16="http://schemas.microsoft.com/office/drawing/2014/main" id="{4111AAA8-0068-472B-A761-21676072250B}"/>
              </a:ext>
            </a:extLst>
          </p:cNvPr>
          <p:cNvGrpSpPr/>
          <p:nvPr/>
        </p:nvGrpSpPr>
        <p:grpSpPr>
          <a:xfrm>
            <a:off x="3256915" y="3448089"/>
            <a:ext cx="484693" cy="272090"/>
            <a:chOff x="614149" y="4401223"/>
            <a:chExt cx="484693" cy="507248"/>
          </a:xfrm>
        </p:grpSpPr>
        <p:cxnSp>
          <p:nvCxnSpPr>
            <p:cNvPr id="19" name="Straight Connector 51">
              <a:extLst>
                <a:ext uri="{FF2B5EF4-FFF2-40B4-BE49-F238E27FC236}">
                  <a16:creationId xmlns:a16="http://schemas.microsoft.com/office/drawing/2014/main" id="{A9381CDA-10C8-42FF-91C1-0B10F0035AE5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56">
              <a:extLst>
                <a:ext uri="{FF2B5EF4-FFF2-40B4-BE49-F238E27FC236}">
                  <a16:creationId xmlns:a16="http://schemas.microsoft.com/office/drawing/2014/main" id="{9DFEA023-6C64-44CA-9688-3B327A0607E0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60">
              <a:extLst>
                <a:ext uri="{FF2B5EF4-FFF2-40B4-BE49-F238E27FC236}">
                  <a16:creationId xmlns:a16="http://schemas.microsoft.com/office/drawing/2014/main" id="{6A44A58E-AF2B-4FEB-B1C9-DB88DB5CE37F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0357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1028</Words>
  <Application>Microsoft Office PowerPoint</Application>
  <PresentationFormat>Widescreen</PresentationFormat>
  <Paragraphs>262</Paragraphs>
  <Slides>16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di Office</vt:lpstr>
      <vt:lpstr>Presentazione standard di PowerPoint</vt:lpstr>
      <vt:lpstr>Application requirements analysis</vt:lpstr>
      <vt:lpstr>Presentazione standard di PowerPoint</vt:lpstr>
      <vt:lpstr>Presentazione standard di PowerPoint</vt:lpstr>
      <vt:lpstr>Server side: DAO &amp; model objects</vt:lpstr>
      <vt:lpstr>Events: access to AlbumList.html</vt:lpstr>
      <vt:lpstr>Events: click Album</vt:lpstr>
      <vt:lpstr>Events: selection of Thumbnail image</vt:lpstr>
      <vt:lpstr>Events: click next button</vt:lpstr>
      <vt:lpstr>Events: click previous button</vt:lpstr>
      <vt:lpstr>Events: creation of message</vt:lpstr>
      <vt:lpstr>Events: Open Registration form</vt:lpstr>
      <vt:lpstr>Events: Check Login</vt:lpstr>
      <vt:lpstr>Events: Check Guest</vt:lpstr>
      <vt:lpstr>Events: Logout</vt:lpstr>
      <vt:lpstr>Events: Registration Submit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giulia meneghin</dc:creator>
  <cp:lastModifiedBy>giulia meneghin</cp:lastModifiedBy>
  <cp:revision>89</cp:revision>
  <dcterms:created xsi:type="dcterms:W3CDTF">2020-08-19T19:18:44Z</dcterms:created>
  <dcterms:modified xsi:type="dcterms:W3CDTF">2020-09-06T15:55:37Z</dcterms:modified>
</cp:coreProperties>
</file>