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3" r:id="rId2"/>
    <p:sldId id="284" r:id="rId3"/>
    <p:sldId id="258" r:id="rId4"/>
    <p:sldId id="265" r:id="rId5"/>
    <p:sldId id="282" r:id="rId6"/>
    <p:sldId id="285" r:id="rId7"/>
    <p:sldId id="286" r:id="rId8"/>
    <p:sldId id="257" r:id="rId9"/>
    <p:sldId id="287" r:id="rId10"/>
    <p:sldId id="256" r:id="rId11"/>
    <p:sldId id="288" r:id="rId12"/>
    <p:sldId id="268" r:id="rId13"/>
    <p:sldId id="272" r:id="rId14"/>
    <p:sldId id="269" r:id="rId15"/>
    <p:sldId id="289" r:id="rId16"/>
    <p:sldId id="290" r:id="rId17"/>
    <p:sldId id="292" r:id="rId18"/>
    <p:sldId id="293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95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3173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e28bffb8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g70e28bffb8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138c9699d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7138c9699d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891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9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06/09/2020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2388756"/>
            <a:ext cx="5816600" cy="3878694"/>
          </a:xfrm>
        </p:spPr>
        <p:txBody>
          <a:bodyPr>
            <a:noAutofit/>
          </a:bodyPr>
          <a:lstStyle/>
          <a:p>
            <a:pPr marL="173725" indent="0">
              <a:lnSpc>
                <a:spcPct val="100000"/>
              </a:lnSpc>
              <a:spcBef>
                <a:spcPts val="411"/>
              </a:spcBef>
              <a:buSzPts val="1750"/>
              <a:buNone/>
            </a:pPr>
            <a:r>
              <a:rPr lang="en-US" sz="2000" b="1" dirty="0"/>
              <a:t>Data Access Objects (Classes)                             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UserDAO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checkCredentials(usrnOrEmail, pwd)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checkUserAlbumPreference(User)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findUserByUsername(username)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isExistingUsername(String)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isExistingEmail(String)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updatePreferenceAlbum(username, albumPref)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</a:pPr>
            <a:r>
              <a:rPr lang="en-US" sz="1600" b="1" dirty="0"/>
              <a:t>AlbumDAO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findAlbumsOrderedByDate()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findAlbumsOrderedById()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</a:pPr>
            <a:r>
              <a:rPr lang="en-US" sz="1600" dirty="0"/>
              <a:t>findAlbumById(albumId)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577056" y="779031"/>
            <a:ext cx="3873500" cy="1400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000" b="1" dirty="0"/>
              <a:t>Model objects (Beans)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Image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/>
              <a:t>ImageAndComment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89459C-01F7-4520-B31E-DBBB7A0F6B0B}"/>
              </a:ext>
            </a:extLst>
          </p:cNvPr>
          <p:cNvSpPr txBox="1"/>
          <p:nvPr/>
        </p:nvSpPr>
        <p:spPr>
          <a:xfrm>
            <a:off x="6096000" y="2656205"/>
            <a:ext cx="5816601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ImageDAO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findImagesByAlbum(albumId)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findImageById(imageId)</a:t>
            </a:r>
          </a:p>
          <a:p>
            <a:pPr marL="822183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CommentDAO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findCommentsOfImage(imageId)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createComment(text, imageId, userId)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findUsernameOfComments(List&lt;Comment&gt;)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findUsernameOfComment(Comment)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findLastInsertedComment()</a:t>
            </a:r>
          </a:p>
          <a:p>
            <a:pPr marL="889237" lvl="1" indent="-285750">
              <a:lnSpc>
                <a:spcPct val="10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b="1" dirty="0"/>
              <a:t>RegistrationDAO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createRegistrationOfUser(username, pwd, email)</a:t>
            </a:r>
          </a:p>
          <a:p>
            <a:pPr marL="1418219" lvl="2" indent="-285750">
              <a:lnSpc>
                <a:spcPct val="10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controlRegistrationOfUser(username)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9B8850-C3B7-48EA-A6FA-192DF2A00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85591"/>
              </p:ext>
            </p:extLst>
          </p:nvPr>
        </p:nvGraphicFramePr>
        <p:xfrm>
          <a:off x="0" y="-2"/>
          <a:ext cx="12192000" cy="69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21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34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Registration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CheckGuest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06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PageOrchestrator -&gt; Album List -&gt; 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GetAlbumList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click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 err="1"/>
                        <a:t>Orchestrator.afterClickAlbum</a:t>
                      </a:r>
                      <a:r>
                        <a:rPr lang="it-IT" sz="1200" baseline="0" noProof="0" dirty="0"/>
                        <a:t> -&gt; Image List -&gt; </a:t>
                      </a:r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GetImagesOfAlbum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setDraggable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24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SaveAlbumOrder(servlet)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/>
                        <a:t>next /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moveImageNext /</a:t>
                      </a:r>
                      <a:r>
                        <a:rPr lang="it-IT" sz="1200" noProof="0" dirty="0"/>
                        <a:t>Function</a:t>
                      </a:r>
                      <a:r>
                        <a:rPr lang="it-IT" sz="1200" baseline="0" noProof="0" dirty="0"/>
                        <a:t> moveImagePrevious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7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orchestrator.showImageDetails -&gt; Function makeCall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GetImageAndComment(servlet)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CreateComment(servlet)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86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 e click / chiudo con la X.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Function orchestrator.resetImageContainer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0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A69241-AB65-4F83-9777-0194BECA2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14909"/>
              </p:ext>
            </p:extLst>
          </p:nvPr>
        </p:nvGraphicFramePr>
        <p:xfrm>
          <a:off x="0" y="0"/>
          <a:ext cx="12191999" cy="276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0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Client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5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Button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GoLogin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logout Button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Logout (servlet)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90394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  click bottone «Login to Comment»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Function makeCall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GoLogin (servlet)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42265" y="1648327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5000083" y="35684"/>
            <a:ext cx="5864581" cy="100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login</a:t>
            </a:r>
            <a:endParaRPr dirty="0"/>
          </a:p>
        </p:txBody>
      </p:sp>
      <p:sp>
        <p:nvSpPr>
          <p:cNvPr id="273" name="Google Shape;273;p37"/>
          <p:cNvSpPr/>
          <p:nvPr/>
        </p:nvSpPr>
        <p:spPr>
          <a:xfrm>
            <a:off x="2831055" y="1130084"/>
            <a:ext cx="142415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7"/>
          <p:cNvCxnSpPr/>
          <p:nvPr/>
        </p:nvCxnSpPr>
        <p:spPr>
          <a:xfrm>
            <a:off x="3529482" y="1511285"/>
            <a:ext cx="0" cy="49168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75" name="Google Shape;275;p37"/>
          <p:cNvCxnSpPr/>
          <p:nvPr/>
        </p:nvCxnSpPr>
        <p:spPr>
          <a:xfrm>
            <a:off x="1755882" y="2092243"/>
            <a:ext cx="175299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6" name="Google Shape;276;p37"/>
          <p:cNvSpPr txBox="1"/>
          <p:nvPr/>
        </p:nvSpPr>
        <p:spPr>
          <a:xfrm>
            <a:off x="1765247" y="1795709"/>
            <a:ext cx="991900" cy="62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 username password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5012378" y="1130084"/>
            <a:ext cx="10660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 flipH="1">
            <a:off x="5533760" y="1631643"/>
            <a:ext cx="44142" cy="47964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2" name="Google Shape;282;p37"/>
          <p:cNvSpPr/>
          <p:nvPr/>
        </p:nvSpPr>
        <p:spPr>
          <a:xfrm>
            <a:off x="5412802" y="2905525"/>
            <a:ext cx="330200" cy="12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4028398" y="3617155"/>
            <a:ext cx="12314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6401272" y="1130084"/>
            <a:ext cx="8138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37"/>
          <p:cNvCxnSpPr>
            <a:stCxn id="285" idx="2"/>
          </p:cNvCxnSpPr>
          <p:nvPr/>
        </p:nvCxnSpPr>
        <p:spPr>
          <a:xfrm>
            <a:off x="6808172" y="1511284"/>
            <a:ext cx="0" cy="50123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7" name="Google Shape;287;p37"/>
          <p:cNvSpPr/>
          <p:nvPr/>
        </p:nvSpPr>
        <p:spPr>
          <a:xfrm>
            <a:off x="6643072" y="4490226"/>
            <a:ext cx="3302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37"/>
          <p:cNvCxnSpPr>
            <a:endCxn id="287" idx="1"/>
          </p:cNvCxnSpPr>
          <p:nvPr/>
        </p:nvCxnSpPr>
        <p:spPr>
          <a:xfrm>
            <a:off x="3570998" y="4680826"/>
            <a:ext cx="307207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9" name="Google Shape;289;p37"/>
          <p:cNvSpPr txBox="1"/>
          <p:nvPr/>
        </p:nvSpPr>
        <p:spPr>
          <a:xfrm>
            <a:off x="3625793" y="4148689"/>
            <a:ext cx="3373026" cy="57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</a:t>
            </a:r>
          </a:p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setAttribute  ("user", 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7"/>
          <p:cNvCxnSpPr/>
          <p:nvPr/>
        </p:nvCxnSpPr>
        <p:spPr>
          <a:xfrm>
            <a:off x="1694332" y="3056737"/>
            <a:ext cx="17872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4" name="Google Shape;294;p37"/>
          <p:cNvSpPr txBox="1"/>
          <p:nvPr/>
        </p:nvSpPr>
        <p:spPr>
          <a:xfrm>
            <a:off x="452991" y="1975879"/>
            <a:ext cx="783021" cy="9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</a:p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</a:p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7"/>
          <p:cNvCxnSpPr/>
          <p:nvPr/>
        </p:nvCxnSpPr>
        <p:spPr>
          <a:xfrm flipH="1">
            <a:off x="9088792" y="1566860"/>
            <a:ext cx="5200" cy="49499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6" name="Google Shape;296;p37"/>
          <p:cNvSpPr/>
          <p:nvPr/>
        </p:nvSpPr>
        <p:spPr>
          <a:xfrm>
            <a:off x="8926285" y="517664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1730739" y="5830209"/>
            <a:ext cx="204768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1603518" y="2592130"/>
            <a:ext cx="147889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[username || 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pwd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7"/>
          <p:cNvCxnSpPr/>
          <p:nvPr/>
        </p:nvCxnSpPr>
        <p:spPr>
          <a:xfrm>
            <a:off x="1694331" y="5854709"/>
            <a:ext cx="7300194" cy="276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37"/>
          <p:cNvCxnSpPr/>
          <p:nvPr/>
        </p:nvCxnSpPr>
        <p:spPr>
          <a:xfrm rot="10800000" flipH="1">
            <a:off x="3666001" y="3330515"/>
            <a:ext cx="1739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1" name="Google Shape;301;p37"/>
          <p:cNvSpPr txBox="1"/>
          <p:nvPr/>
        </p:nvSpPr>
        <p:spPr>
          <a:xfrm>
            <a:off x="3641691" y="3050109"/>
            <a:ext cx="1740050" cy="48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(user, pass)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8660396" y="1136084"/>
            <a:ext cx="898232" cy="3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90;p37"/>
          <p:cNvSpPr/>
          <p:nvPr/>
        </p:nvSpPr>
        <p:spPr>
          <a:xfrm>
            <a:off x="657692" y="994996"/>
            <a:ext cx="178995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 + indexManagement.js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92;p37"/>
          <p:cNvSpPr/>
          <p:nvPr/>
        </p:nvSpPr>
        <p:spPr>
          <a:xfrm>
            <a:off x="1371207" y="1873596"/>
            <a:ext cx="342116" cy="46500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3;p37"/>
          <p:cNvCxnSpPr/>
          <p:nvPr/>
        </p:nvCxnSpPr>
        <p:spPr>
          <a:xfrm>
            <a:off x="1707980" y="4046375"/>
            <a:ext cx="18008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1" name="Google Shape;298;p37"/>
          <p:cNvSpPr txBox="1"/>
          <p:nvPr/>
        </p:nvSpPr>
        <p:spPr>
          <a:xfrm>
            <a:off x="1823459" y="3756625"/>
            <a:ext cx="149403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82;p37"/>
          <p:cNvSpPr/>
          <p:nvPr/>
        </p:nvSpPr>
        <p:spPr>
          <a:xfrm>
            <a:off x="584336" y="120557"/>
            <a:ext cx="330200" cy="628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5853" y="434757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side </a:t>
            </a:r>
          </a:p>
        </p:txBody>
      </p:sp>
      <p:sp>
        <p:nvSpPr>
          <p:cNvPr id="55" name="Google Shape;282;p37"/>
          <p:cNvSpPr/>
          <p:nvPr/>
        </p:nvSpPr>
        <p:spPr>
          <a:xfrm>
            <a:off x="2156128" y="122829"/>
            <a:ext cx="330200" cy="62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7645" y="437029"/>
            <a:ext cx="127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side </a:t>
            </a:r>
          </a:p>
        </p:txBody>
      </p:sp>
      <p:cxnSp>
        <p:nvCxnSpPr>
          <p:cNvPr id="59" name="Google Shape;293;p37"/>
          <p:cNvCxnSpPr/>
          <p:nvPr/>
        </p:nvCxnSpPr>
        <p:spPr>
          <a:xfrm>
            <a:off x="1737548" y="4771991"/>
            <a:ext cx="17713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8;p37"/>
          <p:cNvSpPr txBox="1"/>
          <p:nvPr/>
        </p:nvSpPr>
        <p:spPr>
          <a:xfrm>
            <a:off x="1823459" y="4495889"/>
            <a:ext cx="1523600" cy="6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!=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</a:t>
            </a:r>
            <a:r>
              <a:rPr lang="en-US" sz="1400" dirty="0"/>
              <a:t>200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297;p37"/>
          <p:cNvSpPr txBox="1"/>
          <p:nvPr/>
        </p:nvSpPr>
        <p:spPr>
          <a:xfrm>
            <a:off x="5848947" y="5882360"/>
            <a:ext cx="2385914" cy="29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[location  = 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OnePage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.html]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58213" y="4130029"/>
            <a:ext cx="484693" cy="272090"/>
            <a:chOff x="614149" y="4401223"/>
            <a:chExt cx="484693" cy="507248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Google Shape;297;p37"/>
          <p:cNvSpPr txBox="1"/>
          <p:nvPr/>
        </p:nvSpPr>
        <p:spPr>
          <a:xfrm>
            <a:off x="373803" y="3541055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error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275;p37"/>
          <p:cNvCxnSpPr/>
          <p:nvPr/>
        </p:nvCxnSpPr>
        <p:spPr>
          <a:xfrm>
            <a:off x="584337" y="1975879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97;p37"/>
          <p:cNvSpPr txBox="1"/>
          <p:nvPr/>
        </p:nvSpPr>
        <p:spPr>
          <a:xfrm>
            <a:off x="414087" y="4402963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username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/>
          <p:cNvCxnSpPr/>
          <p:nvPr/>
        </p:nvCxnSpPr>
        <p:spPr>
          <a:xfrm>
            <a:off x="8004425" y="1664668"/>
            <a:ext cx="11040" cy="48589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3" name="Google Shape;296;p37"/>
          <p:cNvSpPr/>
          <p:nvPr/>
        </p:nvSpPr>
        <p:spPr>
          <a:xfrm>
            <a:off x="7836717" y="4755829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02;p37"/>
          <p:cNvSpPr/>
          <p:nvPr/>
        </p:nvSpPr>
        <p:spPr>
          <a:xfrm>
            <a:off x="7447088" y="1062693"/>
            <a:ext cx="1093830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storage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99;p37"/>
          <p:cNvCxnSpPr/>
          <p:nvPr/>
        </p:nvCxnSpPr>
        <p:spPr>
          <a:xfrm>
            <a:off x="1707979" y="5390676"/>
            <a:ext cx="61537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6" name="Google Shape;297;p37"/>
          <p:cNvSpPr txBox="1"/>
          <p:nvPr/>
        </p:nvSpPr>
        <p:spPr>
          <a:xfrm>
            <a:off x="1748696" y="5425183"/>
            <a:ext cx="204768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3345102" y="1847544"/>
            <a:ext cx="327356" cy="30495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roup 61">
            <a:extLst>
              <a:ext uri="{FF2B5EF4-FFF2-40B4-BE49-F238E27FC236}">
                <a16:creationId xmlns:a16="http://schemas.microsoft.com/office/drawing/2014/main" id="{E692F129-7CDA-CC49-A83D-1C73704BE60D}"/>
              </a:ext>
            </a:extLst>
          </p:cNvPr>
          <p:cNvGrpSpPr/>
          <p:nvPr/>
        </p:nvGrpSpPr>
        <p:grpSpPr>
          <a:xfrm>
            <a:off x="858213" y="4897062"/>
            <a:ext cx="484693" cy="272090"/>
            <a:chOff x="614149" y="4401223"/>
            <a:chExt cx="484693" cy="507248"/>
          </a:xfrm>
        </p:grpSpPr>
        <p:cxnSp>
          <p:nvCxnSpPr>
            <p:cNvPr id="68" name="Straight Connector 51">
              <a:extLst>
                <a:ext uri="{FF2B5EF4-FFF2-40B4-BE49-F238E27FC236}">
                  <a16:creationId xmlns:a16="http://schemas.microsoft.com/office/drawing/2014/main" id="{427A87FE-55E9-FF4E-B15A-6BA29C946A9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56">
              <a:extLst>
                <a:ext uri="{FF2B5EF4-FFF2-40B4-BE49-F238E27FC236}">
                  <a16:creationId xmlns:a16="http://schemas.microsoft.com/office/drawing/2014/main" id="{03A5F07C-FED9-8646-B4BB-882E53382E71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0">
              <a:extLst>
                <a:ext uri="{FF2B5EF4-FFF2-40B4-BE49-F238E27FC236}">
                  <a16:creationId xmlns:a16="http://schemas.microsoft.com/office/drawing/2014/main" id="{74C2BDBC-0755-184A-9DDE-53B6B946AA2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Google Shape;317;p38">
            <a:extLst>
              <a:ext uri="{FF2B5EF4-FFF2-40B4-BE49-F238E27FC236}">
                <a16:creationId xmlns:a16="http://schemas.microsoft.com/office/drawing/2014/main" id="{5EE6115B-C869-4649-87A6-ACA8B53A6DDB}"/>
              </a:ext>
            </a:extLst>
          </p:cNvPr>
          <p:cNvCxnSpPr>
            <a:cxnSpLocks/>
          </p:cNvCxnSpPr>
          <p:nvPr/>
        </p:nvCxnSpPr>
        <p:spPr>
          <a:xfrm flipH="1">
            <a:off x="3681983" y="3915530"/>
            <a:ext cx="170928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133350" y="27868"/>
            <a:ext cx="8915400" cy="6767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Registrazione Utente</a:t>
            </a:r>
            <a:endParaRPr dirty="0"/>
          </a:p>
        </p:txBody>
      </p:sp>
      <p:sp>
        <p:nvSpPr>
          <p:cNvPr id="403" name="Google Shape;403;p41"/>
          <p:cNvSpPr/>
          <p:nvPr/>
        </p:nvSpPr>
        <p:spPr>
          <a:xfrm>
            <a:off x="3727272" y="672535"/>
            <a:ext cx="1129135" cy="5588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41"/>
          <p:cNvCxnSpPr>
            <a:cxnSpLocks/>
            <a:stCxn id="403" idx="2"/>
          </p:cNvCxnSpPr>
          <p:nvPr/>
        </p:nvCxnSpPr>
        <p:spPr>
          <a:xfrm flipH="1">
            <a:off x="4274964" y="1231377"/>
            <a:ext cx="16876" cy="54339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05" name="Google Shape;405;p41"/>
          <p:cNvCxnSpPr>
            <a:cxnSpLocks/>
          </p:cNvCxnSpPr>
          <p:nvPr/>
        </p:nvCxnSpPr>
        <p:spPr>
          <a:xfrm>
            <a:off x="1447794" y="1949299"/>
            <a:ext cx="2671683" cy="83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8" name="Google Shape;408;p41"/>
          <p:cNvSpPr txBox="1"/>
          <p:nvPr/>
        </p:nvSpPr>
        <p:spPr>
          <a:xfrm>
            <a:off x="1416549" y="1569516"/>
            <a:ext cx="2531507" cy="10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/CreateRegistration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(Username, Password, PasswordReinserted, Email)</a:t>
            </a:r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7191120" y="704649"/>
            <a:ext cx="1319500" cy="5633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41"/>
          <p:cNvCxnSpPr>
            <a:cxnSpLocks/>
          </p:cNvCxnSpPr>
          <p:nvPr/>
        </p:nvCxnSpPr>
        <p:spPr>
          <a:xfrm flipH="1">
            <a:off x="7816928" y="1142366"/>
            <a:ext cx="38494" cy="53441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11" name="Google Shape;411;p41"/>
          <p:cNvSpPr/>
          <p:nvPr/>
        </p:nvSpPr>
        <p:spPr>
          <a:xfrm>
            <a:off x="7694466" y="1513199"/>
            <a:ext cx="330200" cy="4288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41"/>
          <p:cNvCxnSpPr>
            <a:cxnSpLocks/>
          </p:cNvCxnSpPr>
          <p:nvPr/>
        </p:nvCxnSpPr>
        <p:spPr>
          <a:xfrm flipV="1">
            <a:off x="4479086" y="2950425"/>
            <a:ext cx="3103198" cy="1923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13" name="Google Shape;413;p41"/>
          <p:cNvSpPr txBox="1"/>
          <p:nvPr/>
        </p:nvSpPr>
        <p:spPr>
          <a:xfrm>
            <a:off x="4568440" y="2619471"/>
            <a:ext cx="2985826" cy="5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controlRegistrationOfUserName (username)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1"/>
          <p:cNvSpPr/>
          <p:nvPr/>
        </p:nvSpPr>
        <p:spPr>
          <a:xfrm>
            <a:off x="8824723" y="674531"/>
            <a:ext cx="1555893" cy="634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PageOrchestrator</a:t>
            </a:r>
          </a:p>
        </p:txBody>
      </p:sp>
      <p:cxnSp>
        <p:nvCxnSpPr>
          <p:cNvPr id="419" name="Google Shape;419;p41"/>
          <p:cNvCxnSpPr>
            <a:cxnSpLocks/>
          </p:cNvCxnSpPr>
          <p:nvPr/>
        </p:nvCxnSpPr>
        <p:spPr>
          <a:xfrm>
            <a:off x="9619512" y="1383321"/>
            <a:ext cx="19226" cy="536037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17" name="Google Shape;417;p41"/>
          <p:cNvSpPr/>
          <p:nvPr/>
        </p:nvSpPr>
        <p:spPr>
          <a:xfrm>
            <a:off x="9481443" y="5229608"/>
            <a:ext cx="330200" cy="11616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1276372" y="1402862"/>
            <a:ext cx="0" cy="5207488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0;p37"/>
          <p:cNvSpPr/>
          <p:nvPr/>
        </p:nvSpPr>
        <p:spPr>
          <a:xfrm>
            <a:off x="771327" y="704649"/>
            <a:ext cx="1044868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92;p37"/>
          <p:cNvSpPr/>
          <p:nvPr/>
        </p:nvSpPr>
        <p:spPr>
          <a:xfrm>
            <a:off x="1105314" y="1627871"/>
            <a:ext cx="342116" cy="47537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94;p37"/>
          <p:cNvSpPr txBox="1"/>
          <p:nvPr/>
        </p:nvSpPr>
        <p:spPr>
          <a:xfrm>
            <a:off x="92669" y="1917549"/>
            <a:ext cx="951414" cy="76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b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registration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771326" y="1856090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7" name="Google Shape;407;p41"/>
          <p:cNvSpPr/>
          <p:nvPr/>
        </p:nvSpPr>
        <p:spPr>
          <a:xfrm>
            <a:off x="4119477" y="1420383"/>
            <a:ext cx="332150" cy="431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317;p38"/>
          <p:cNvCxnSpPr>
            <a:cxnSpLocks/>
          </p:cNvCxnSpPr>
          <p:nvPr/>
        </p:nvCxnSpPr>
        <p:spPr>
          <a:xfrm flipH="1">
            <a:off x="4521800" y="3345495"/>
            <a:ext cx="30239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7" name="Google Shape;413;p41">
            <a:extLst>
              <a:ext uri="{FF2B5EF4-FFF2-40B4-BE49-F238E27FC236}">
                <a16:creationId xmlns:a16="http://schemas.microsoft.com/office/drawing/2014/main" id="{D910E99F-AF7D-46B4-9226-FBC25A21457C}"/>
              </a:ext>
            </a:extLst>
          </p:cNvPr>
          <p:cNvSpPr txBox="1"/>
          <p:nvPr/>
        </p:nvSpPr>
        <p:spPr>
          <a:xfrm>
            <a:off x="5409472" y="3047708"/>
            <a:ext cx="1204685" cy="32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93;p37">
            <a:extLst>
              <a:ext uri="{FF2B5EF4-FFF2-40B4-BE49-F238E27FC236}">
                <a16:creationId xmlns:a16="http://schemas.microsoft.com/office/drawing/2014/main" id="{740BF7E4-16AA-48D0-B2FE-8077A9D6D177}"/>
              </a:ext>
            </a:extLst>
          </p:cNvPr>
          <p:cNvCxnSpPr>
            <a:cxnSpLocks/>
          </p:cNvCxnSpPr>
          <p:nvPr/>
        </p:nvCxnSpPr>
        <p:spPr>
          <a:xfrm>
            <a:off x="1494825" y="2858551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8;p37">
            <a:extLst>
              <a:ext uri="{FF2B5EF4-FFF2-40B4-BE49-F238E27FC236}">
                <a16:creationId xmlns:a16="http://schemas.microsoft.com/office/drawing/2014/main" id="{288C4896-EF5D-420A-81E3-8133054CF2EA}"/>
              </a:ext>
            </a:extLst>
          </p:cNvPr>
          <p:cNvSpPr txBox="1"/>
          <p:nvPr/>
        </p:nvSpPr>
        <p:spPr>
          <a:xfrm>
            <a:off x="2000937" y="2579671"/>
            <a:ext cx="1736089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[isBadRequest=true]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0B1ACB77-D6B9-40B2-9B63-20A1154FA863}"/>
              </a:ext>
            </a:extLst>
          </p:cNvPr>
          <p:cNvSpPr txBox="1"/>
          <p:nvPr/>
        </p:nvSpPr>
        <p:spPr>
          <a:xfrm>
            <a:off x="1937212" y="3287274"/>
            <a:ext cx="1779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[return=false]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</a:p>
        </p:txBody>
      </p:sp>
      <p:cxnSp>
        <p:nvCxnSpPr>
          <p:cNvPr id="88" name="Google Shape;293;p37">
            <a:extLst>
              <a:ext uri="{FF2B5EF4-FFF2-40B4-BE49-F238E27FC236}">
                <a16:creationId xmlns:a16="http://schemas.microsoft.com/office/drawing/2014/main" id="{4226FC54-6181-4A3E-80F3-F4113171AADE}"/>
              </a:ext>
            </a:extLst>
          </p:cNvPr>
          <p:cNvCxnSpPr>
            <a:cxnSpLocks/>
          </p:cNvCxnSpPr>
          <p:nvPr/>
        </p:nvCxnSpPr>
        <p:spPr>
          <a:xfrm>
            <a:off x="1447430" y="3552460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9" name="Google Shape;412;p41">
            <a:extLst>
              <a:ext uri="{FF2B5EF4-FFF2-40B4-BE49-F238E27FC236}">
                <a16:creationId xmlns:a16="http://schemas.microsoft.com/office/drawing/2014/main" id="{71CEE304-49E1-4176-AAE6-F13E5FC16424}"/>
              </a:ext>
            </a:extLst>
          </p:cNvPr>
          <p:cNvCxnSpPr>
            <a:cxnSpLocks/>
          </p:cNvCxnSpPr>
          <p:nvPr/>
        </p:nvCxnSpPr>
        <p:spPr>
          <a:xfrm>
            <a:off x="4491186" y="4029539"/>
            <a:ext cx="30545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9F4B9535-785D-4C21-BD34-DA0FB779A2E4}"/>
              </a:ext>
            </a:extLst>
          </p:cNvPr>
          <p:cNvSpPr txBox="1"/>
          <p:nvPr/>
        </p:nvSpPr>
        <p:spPr>
          <a:xfrm>
            <a:off x="4501107" y="3533046"/>
            <a:ext cx="31447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controlRegistrationOfUserEmail  (email) </a:t>
            </a:r>
          </a:p>
        </p:txBody>
      </p:sp>
      <p:cxnSp>
        <p:nvCxnSpPr>
          <p:cNvPr id="92" name="Google Shape;317;p38">
            <a:extLst>
              <a:ext uri="{FF2B5EF4-FFF2-40B4-BE49-F238E27FC236}">
                <a16:creationId xmlns:a16="http://schemas.microsoft.com/office/drawing/2014/main" id="{DACBA86D-4011-4002-9072-947BCBC7D545}"/>
              </a:ext>
            </a:extLst>
          </p:cNvPr>
          <p:cNvCxnSpPr>
            <a:cxnSpLocks/>
          </p:cNvCxnSpPr>
          <p:nvPr/>
        </p:nvCxnSpPr>
        <p:spPr>
          <a:xfrm flipH="1">
            <a:off x="4533713" y="4458337"/>
            <a:ext cx="300248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3" name="Google Shape;413;p41">
            <a:extLst>
              <a:ext uri="{FF2B5EF4-FFF2-40B4-BE49-F238E27FC236}">
                <a16:creationId xmlns:a16="http://schemas.microsoft.com/office/drawing/2014/main" id="{4CDBBD52-02EF-4D88-A99A-E63D609817AD}"/>
              </a:ext>
            </a:extLst>
          </p:cNvPr>
          <p:cNvSpPr txBox="1"/>
          <p:nvPr/>
        </p:nvSpPr>
        <p:spPr>
          <a:xfrm>
            <a:off x="5409473" y="4137617"/>
            <a:ext cx="1204685" cy="32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89258A6F-F4EB-416C-B3E6-B39A1DE5B333}"/>
              </a:ext>
            </a:extLst>
          </p:cNvPr>
          <p:cNvSpPr txBox="1"/>
          <p:nvPr/>
        </p:nvSpPr>
        <p:spPr>
          <a:xfrm>
            <a:off x="1947936" y="4267340"/>
            <a:ext cx="1779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=false]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400</a:t>
            </a:r>
          </a:p>
        </p:txBody>
      </p:sp>
      <p:cxnSp>
        <p:nvCxnSpPr>
          <p:cNvPr id="95" name="Google Shape;293;p37">
            <a:extLst>
              <a:ext uri="{FF2B5EF4-FFF2-40B4-BE49-F238E27FC236}">
                <a16:creationId xmlns:a16="http://schemas.microsoft.com/office/drawing/2014/main" id="{FDC10313-FB70-41EB-A639-6B934367A3A3}"/>
              </a:ext>
            </a:extLst>
          </p:cNvPr>
          <p:cNvCxnSpPr>
            <a:cxnSpLocks/>
          </p:cNvCxnSpPr>
          <p:nvPr/>
        </p:nvCxnSpPr>
        <p:spPr>
          <a:xfrm>
            <a:off x="1459076" y="4545678"/>
            <a:ext cx="26252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96" name="Group 61">
            <a:extLst>
              <a:ext uri="{FF2B5EF4-FFF2-40B4-BE49-F238E27FC236}">
                <a16:creationId xmlns:a16="http://schemas.microsoft.com/office/drawing/2014/main" id="{35C6D96C-4C21-4E9D-9743-87F61AB0C108}"/>
              </a:ext>
            </a:extLst>
          </p:cNvPr>
          <p:cNvGrpSpPr/>
          <p:nvPr/>
        </p:nvGrpSpPr>
        <p:grpSpPr>
          <a:xfrm>
            <a:off x="573454" y="4762139"/>
            <a:ext cx="484693" cy="272090"/>
            <a:chOff x="614149" y="4401223"/>
            <a:chExt cx="484693" cy="507248"/>
          </a:xfrm>
        </p:grpSpPr>
        <p:cxnSp>
          <p:nvCxnSpPr>
            <p:cNvPr id="97" name="Straight Connector 51">
              <a:extLst>
                <a:ext uri="{FF2B5EF4-FFF2-40B4-BE49-F238E27FC236}">
                  <a16:creationId xmlns:a16="http://schemas.microsoft.com/office/drawing/2014/main" id="{D8CB0762-FB07-4D04-95C3-3521AC6296B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56">
              <a:extLst>
                <a:ext uri="{FF2B5EF4-FFF2-40B4-BE49-F238E27FC236}">
                  <a16:creationId xmlns:a16="http://schemas.microsoft.com/office/drawing/2014/main" id="{6C9D2D1E-D27B-4084-90F6-C3537F01BEA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60">
              <a:extLst>
                <a:ext uri="{FF2B5EF4-FFF2-40B4-BE49-F238E27FC236}">
                  <a16:creationId xmlns:a16="http://schemas.microsoft.com/office/drawing/2014/main" id="{0993D5B0-E6DC-4EDE-BFBE-B7966C051B4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Google Shape;297;p37">
            <a:extLst>
              <a:ext uri="{FF2B5EF4-FFF2-40B4-BE49-F238E27FC236}">
                <a16:creationId xmlns:a16="http://schemas.microsoft.com/office/drawing/2014/main" id="{538926D8-C41E-4141-81CE-5A709F5A5A51}"/>
              </a:ext>
            </a:extLst>
          </p:cNvPr>
          <p:cNvSpPr txBox="1"/>
          <p:nvPr/>
        </p:nvSpPr>
        <p:spPr>
          <a:xfrm>
            <a:off x="22369" y="4173164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error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412;p41">
            <a:extLst>
              <a:ext uri="{FF2B5EF4-FFF2-40B4-BE49-F238E27FC236}">
                <a16:creationId xmlns:a16="http://schemas.microsoft.com/office/drawing/2014/main" id="{182F8164-E9BA-4034-BD7D-E7FCD73E8B25}"/>
              </a:ext>
            </a:extLst>
          </p:cNvPr>
          <p:cNvCxnSpPr>
            <a:cxnSpLocks/>
          </p:cNvCxnSpPr>
          <p:nvPr/>
        </p:nvCxnSpPr>
        <p:spPr>
          <a:xfrm>
            <a:off x="4493235" y="5229608"/>
            <a:ext cx="305249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E7325373-14AA-4F51-95EB-3C43C5334B84}"/>
              </a:ext>
            </a:extLst>
          </p:cNvPr>
          <p:cNvSpPr txBox="1"/>
          <p:nvPr/>
        </p:nvSpPr>
        <p:spPr>
          <a:xfrm>
            <a:off x="4505137" y="4674201"/>
            <a:ext cx="30268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createRegistrationOfUser  (username , email, passowrd) </a:t>
            </a:r>
          </a:p>
        </p:txBody>
      </p:sp>
      <p:cxnSp>
        <p:nvCxnSpPr>
          <p:cNvPr id="139" name="Google Shape;317;p38">
            <a:extLst>
              <a:ext uri="{FF2B5EF4-FFF2-40B4-BE49-F238E27FC236}">
                <a16:creationId xmlns:a16="http://schemas.microsoft.com/office/drawing/2014/main" id="{5FD2D7CB-E0C3-4678-82D2-11305590391F}"/>
              </a:ext>
            </a:extLst>
          </p:cNvPr>
          <p:cNvCxnSpPr>
            <a:cxnSpLocks/>
          </p:cNvCxnSpPr>
          <p:nvPr/>
        </p:nvCxnSpPr>
        <p:spPr>
          <a:xfrm flipH="1">
            <a:off x="1494825" y="5492827"/>
            <a:ext cx="2516379" cy="1508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962353C6-FCD8-44F6-A35B-496182304348}"/>
              </a:ext>
            </a:extLst>
          </p:cNvPr>
          <p:cNvSpPr txBox="1"/>
          <p:nvPr/>
        </p:nvSpPr>
        <p:spPr>
          <a:xfrm>
            <a:off x="1786479" y="5512165"/>
            <a:ext cx="21619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200 ]</a:t>
            </a:r>
          </a:p>
        </p:txBody>
      </p:sp>
      <p:cxnSp>
        <p:nvCxnSpPr>
          <p:cNvPr id="143" name="Google Shape;412;p41">
            <a:extLst>
              <a:ext uri="{FF2B5EF4-FFF2-40B4-BE49-F238E27FC236}">
                <a16:creationId xmlns:a16="http://schemas.microsoft.com/office/drawing/2014/main" id="{699B118F-EFCC-40CC-99C5-7D940E9341D4}"/>
              </a:ext>
            </a:extLst>
          </p:cNvPr>
          <p:cNvCxnSpPr>
            <a:cxnSpLocks/>
          </p:cNvCxnSpPr>
          <p:nvPr/>
        </p:nvCxnSpPr>
        <p:spPr>
          <a:xfrm flipV="1">
            <a:off x="1511017" y="6172191"/>
            <a:ext cx="7868114" cy="481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3" name="Google Shape;294;p37">
            <a:extLst>
              <a:ext uri="{FF2B5EF4-FFF2-40B4-BE49-F238E27FC236}">
                <a16:creationId xmlns:a16="http://schemas.microsoft.com/office/drawing/2014/main" id="{39712159-237B-48E6-B45E-79E1D74A1937}"/>
              </a:ext>
            </a:extLst>
          </p:cNvPr>
          <p:cNvSpPr txBox="1"/>
          <p:nvPr/>
        </p:nvSpPr>
        <p:spPr>
          <a:xfrm>
            <a:off x="8126445" y="5871614"/>
            <a:ext cx="960011" cy="32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Refresh()</a:t>
            </a:r>
          </a:p>
        </p:txBody>
      </p:sp>
      <p:grpSp>
        <p:nvGrpSpPr>
          <p:cNvPr id="155" name="Group 61">
            <a:extLst>
              <a:ext uri="{FF2B5EF4-FFF2-40B4-BE49-F238E27FC236}">
                <a16:creationId xmlns:a16="http://schemas.microsoft.com/office/drawing/2014/main" id="{D6335CCE-E9C5-4252-8BED-8967D72C1F6D}"/>
              </a:ext>
            </a:extLst>
          </p:cNvPr>
          <p:cNvGrpSpPr/>
          <p:nvPr/>
        </p:nvGrpSpPr>
        <p:grpSpPr>
          <a:xfrm flipH="1">
            <a:off x="4523952" y="2129404"/>
            <a:ext cx="330200" cy="272090"/>
            <a:chOff x="614149" y="4401223"/>
            <a:chExt cx="484693" cy="507248"/>
          </a:xfrm>
        </p:grpSpPr>
        <p:cxnSp>
          <p:nvCxnSpPr>
            <p:cNvPr id="156" name="Straight Connector 51">
              <a:extLst>
                <a:ext uri="{FF2B5EF4-FFF2-40B4-BE49-F238E27FC236}">
                  <a16:creationId xmlns:a16="http://schemas.microsoft.com/office/drawing/2014/main" id="{5ABAEB46-13D6-4802-A80A-F0A04ED4A78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56">
              <a:extLst>
                <a:ext uri="{FF2B5EF4-FFF2-40B4-BE49-F238E27FC236}">
                  <a16:creationId xmlns:a16="http://schemas.microsoft.com/office/drawing/2014/main" id="{A8819007-B127-4E74-ADB0-DD5FCB3C342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60">
              <a:extLst>
                <a:ext uri="{FF2B5EF4-FFF2-40B4-BE49-F238E27FC236}">
                  <a16:creationId xmlns:a16="http://schemas.microsoft.com/office/drawing/2014/main" id="{5A9EF3DE-AB78-4B0A-A742-3504F16B9CDA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Google Shape;297;p37">
            <a:extLst>
              <a:ext uri="{FF2B5EF4-FFF2-40B4-BE49-F238E27FC236}">
                <a16:creationId xmlns:a16="http://schemas.microsoft.com/office/drawing/2014/main" id="{53F39A6B-2CD3-4A19-BB76-B11A7B1820D2}"/>
              </a:ext>
            </a:extLst>
          </p:cNvPr>
          <p:cNvSpPr txBox="1"/>
          <p:nvPr/>
        </p:nvSpPr>
        <p:spPr>
          <a:xfrm>
            <a:off x="4538543" y="1582944"/>
            <a:ext cx="2981066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isBadRequest = !password.equals(passwordReinserted)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227362" y="26556"/>
            <a:ext cx="8915400" cy="7712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caricamento One page </a:t>
            </a:r>
            <a:endParaRPr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24519" y="1592058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94;p37"/>
          <p:cNvSpPr txBox="1"/>
          <p:nvPr/>
        </p:nvSpPr>
        <p:spPr>
          <a:xfrm>
            <a:off x="126955" y="1687595"/>
            <a:ext cx="62650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0;p37"/>
          <p:cNvSpPr/>
          <p:nvPr/>
        </p:nvSpPr>
        <p:spPr>
          <a:xfrm>
            <a:off x="126373" y="906668"/>
            <a:ext cx="1264276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OnePage.html + onePageMgmt.js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2;p37"/>
          <p:cNvSpPr/>
          <p:nvPr/>
        </p:nvSpPr>
        <p:spPr>
          <a:xfrm>
            <a:off x="753461" y="1817328"/>
            <a:ext cx="342116" cy="38411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1950836" y="1577747"/>
            <a:ext cx="0" cy="499979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" name="Google Shape;290;p37"/>
          <p:cNvSpPr/>
          <p:nvPr/>
        </p:nvSpPr>
        <p:spPr>
          <a:xfrm>
            <a:off x="1570303" y="930912"/>
            <a:ext cx="112797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92;p37"/>
          <p:cNvSpPr/>
          <p:nvPr/>
        </p:nvSpPr>
        <p:spPr>
          <a:xfrm>
            <a:off x="1783811" y="1801803"/>
            <a:ext cx="342116" cy="44603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/>
          <p:cNvCxnSpPr>
            <a:cxnSpLocks/>
          </p:cNvCxnSpPr>
          <p:nvPr/>
        </p:nvCxnSpPr>
        <p:spPr>
          <a:xfrm>
            <a:off x="1150205" y="2014175"/>
            <a:ext cx="63097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" name="Google Shape;294;p37"/>
          <p:cNvSpPr txBox="1"/>
          <p:nvPr/>
        </p:nvSpPr>
        <p:spPr>
          <a:xfrm>
            <a:off x="1130397" y="2026297"/>
            <a:ext cx="706213" cy="3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7185" y="2015702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" name="Straight Connector 52"/>
          <p:cNvCxnSpPr/>
          <p:nvPr/>
        </p:nvCxnSpPr>
        <p:spPr>
          <a:xfrm>
            <a:off x="3139361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2816167" y="92449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94;p37"/>
          <p:cNvSpPr txBox="1"/>
          <p:nvPr/>
        </p:nvSpPr>
        <p:spPr>
          <a:xfrm>
            <a:off x="2048803" y="205121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275;p37"/>
          <p:cNvCxnSpPr/>
          <p:nvPr/>
        </p:nvCxnSpPr>
        <p:spPr>
          <a:xfrm>
            <a:off x="2194281" y="2074283"/>
            <a:ext cx="78759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9" name="Google Shape;275;p37"/>
          <p:cNvCxnSpPr>
            <a:cxnSpLocks/>
          </p:cNvCxnSpPr>
          <p:nvPr/>
        </p:nvCxnSpPr>
        <p:spPr>
          <a:xfrm>
            <a:off x="1188010" y="5009979"/>
            <a:ext cx="5255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4;p37"/>
          <p:cNvSpPr txBox="1"/>
          <p:nvPr/>
        </p:nvSpPr>
        <p:spPr>
          <a:xfrm>
            <a:off x="1059255" y="5049364"/>
            <a:ext cx="783021" cy="32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92;p37"/>
          <p:cNvSpPr/>
          <p:nvPr/>
        </p:nvSpPr>
        <p:spPr>
          <a:xfrm>
            <a:off x="2985218" y="1776020"/>
            <a:ext cx="342116" cy="5195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Straight Connector 52">
            <a:extLst>
              <a:ext uri="{FF2B5EF4-FFF2-40B4-BE49-F238E27FC236}">
                <a16:creationId xmlns:a16="http://schemas.microsoft.com/office/drawing/2014/main" id="{50DA70B3-5AEF-4E50-BF36-967323F340A7}"/>
              </a:ext>
            </a:extLst>
          </p:cNvPr>
          <p:cNvCxnSpPr/>
          <p:nvPr/>
        </p:nvCxnSpPr>
        <p:spPr>
          <a:xfrm>
            <a:off x="3869886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9" name="Google Shape;290;p37">
            <a:extLst>
              <a:ext uri="{FF2B5EF4-FFF2-40B4-BE49-F238E27FC236}">
                <a16:creationId xmlns:a16="http://schemas.microsoft.com/office/drawing/2014/main" id="{5AA4611C-91DF-4321-A94B-9F87EC23AE23}"/>
              </a:ext>
            </a:extLst>
          </p:cNvPr>
          <p:cNvSpPr/>
          <p:nvPr/>
        </p:nvSpPr>
        <p:spPr>
          <a:xfrm>
            <a:off x="3546692" y="924498"/>
            <a:ext cx="66693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92;p37">
            <a:extLst>
              <a:ext uri="{FF2B5EF4-FFF2-40B4-BE49-F238E27FC236}">
                <a16:creationId xmlns:a16="http://schemas.microsoft.com/office/drawing/2014/main" id="{2CA9124A-52AC-42E2-A1DF-3CF69F573F8C}"/>
              </a:ext>
            </a:extLst>
          </p:cNvPr>
          <p:cNvSpPr/>
          <p:nvPr/>
        </p:nvSpPr>
        <p:spPr>
          <a:xfrm>
            <a:off x="3715743" y="1776019"/>
            <a:ext cx="342116" cy="8200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Straight Connector 52">
            <a:extLst>
              <a:ext uri="{FF2B5EF4-FFF2-40B4-BE49-F238E27FC236}">
                <a16:creationId xmlns:a16="http://schemas.microsoft.com/office/drawing/2014/main" id="{BFBD6212-896A-4BF3-9883-7EF04D7A9078}"/>
              </a:ext>
            </a:extLst>
          </p:cNvPr>
          <p:cNvCxnSpPr/>
          <p:nvPr/>
        </p:nvCxnSpPr>
        <p:spPr>
          <a:xfrm>
            <a:off x="4581459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1" name="Google Shape;290;p37">
            <a:extLst>
              <a:ext uri="{FF2B5EF4-FFF2-40B4-BE49-F238E27FC236}">
                <a16:creationId xmlns:a16="http://schemas.microsoft.com/office/drawing/2014/main" id="{21264940-8924-4AB6-A3F1-3E9C49137B98}"/>
              </a:ext>
            </a:extLst>
          </p:cNvPr>
          <p:cNvSpPr/>
          <p:nvPr/>
        </p:nvSpPr>
        <p:spPr>
          <a:xfrm>
            <a:off x="4229690" y="924498"/>
            <a:ext cx="73509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Form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292;p37">
            <a:extLst>
              <a:ext uri="{FF2B5EF4-FFF2-40B4-BE49-F238E27FC236}">
                <a16:creationId xmlns:a16="http://schemas.microsoft.com/office/drawing/2014/main" id="{C84D7A35-B400-4DD0-81E6-6EDE76821124}"/>
              </a:ext>
            </a:extLst>
          </p:cNvPr>
          <p:cNvSpPr/>
          <p:nvPr/>
        </p:nvSpPr>
        <p:spPr>
          <a:xfrm>
            <a:off x="4427316" y="1776019"/>
            <a:ext cx="342116" cy="11165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Straight Connector 52">
            <a:extLst>
              <a:ext uri="{FF2B5EF4-FFF2-40B4-BE49-F238E27FC236}">
                <a16:creationId xmlns:a16="http://schemas.microsoft.com/office/drawing/2014/main" id="{807D9D87-239E-4670-A998-7CB55FAC8BBF}"/>
              </a:ext>
            </a:extLst>
          </p:cNvPr>
          <p:cNvCxnSpPr/>
          <p:nvPr/>
        </p:nvCxnSpPr>
        <p:spPr>
          <a:xfrm>
            <a:off x="5276382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4" name="Google Shape;290;p37">
            <a:extLst>
              <a:ext uri="{FF2B5EF4-FFF2-40B4-BE49-F238E27FC236}">
                <a16:creationId xmlns:a16="http://schemas.microsoft.com/office/drawing/2014/main" id="{B0D7BF04-F9DC-4D5C-AD24-FD1334C85364}"/>
              </a:ext>
            </a:extLst>
          </p:cNvPr>
          <p:cNvSpPr/>
          <p:nvPr/>
        </p:nvSpPr>
        <p:spPr>
          <a:xfrm>
            <a:off x="4998284" y="923180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 To Index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292;p37">
            <a:extLst>
              <a:ext uri="{FF2B5EF4-FFF2-40B4-BE49-F238E27FC236}">
                <a16:creationId xmlns:a16="http://schemas.microsoft.com/office/drawing/2014/main" id="{806C103F-C65B-41B2-B9D9-7D1F71AECDBC}"/>
              </a:ext>
            </a:extLst>
          </p:cNvPr>
          <p:cNvSpPr/>
          <p:nvPr/>
        </p:nvSpPr>
        <p:spPr>
          <a:xfrm>
            <a:off x="5122239" y="1758189"/>
            <a:ext cx="342116" cy="13973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Straight Connector 52">
            <a:extLst>
              <a:ext uri="{FF2B5EF4-FFF2-40B4-BE49-F238E27FC236}">
                <a16:creationId xmlns:a16="http://schemas.microsoft.com/office/drawing/2014/main" id="{0ECC443F-879D-42BD-94FB-1669678E0317}"/>
              </a:ext>
            </a:extLst>
          </p:cNvPr>
          <p:cNvCxnSpPr/>
          <p:nvPr/>
        </p:nvCxnSpPr>
        <p:spPr>
          <a:xfrm>
            <a:off x="5967570" y="162738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9" name="Google Shape;290;p37">
            <a:extLst>
              <a:ext uri="{FF2B5EF4-FFF2-40B4-BE49-F238E27FC236}">
                <a16:creationId xmlns:a16="http://schemas.microsoft.com/office/drawing/2014/main" id="{928802DD-8BBE-42E4-BE93-A0F6EFA350B6}"/>
              </a:ext>
            </a:extLst>
          </p:cNvPr>
          <p:cNvSpPr/>
          <p:nvPr/>
        </p:nvSpPr>
        <p:spPr>
          <a:xfrm>
            <a:off x="5682476" y="92449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Modal Window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292;p37">
            <a:extLst>
              <a:ext uri="{FF2B5EF4-FFF2-40B4-BE49-F238E27FC236}">
                <a16:creationId xmlns:a16="http://schemas.microsoft.com/office/drawing/2014/main" id="{6072D89D-1B44-4316-A960-906FBAFAFFCE}"/>
              </a:ext>
            </a:extLst>
          </p:cNvPr>
          <p:cNvSpPr/>
          <p:nvPr/>
        </p:nvSpPr>
        <p:spPr>
          <a:xfrm>
            <a:off x="5813427" y="1776019"/>
            <a:ext cx="342116" cy="16529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Straight Connector 52">
            <a:extLst>
              <a:ext uri="{FF2B5EF4-FFF2-40B4-BE49-F238E27FC236}">
                <a16:creationId xmlns:a16="http://schemas.microsoft.com/office/drawing/2014/main" id="{5691EF69-C98C-4F1C-83EE-3834CFE72BF3}"/>
              </a:ext>
            </a:extLst>
          </p:cNvPr>
          <p:cNvCxnSpPr/>
          <p:nvPr/>
        </p:nvCxnSpPr>
        <p:spPr>
          <a:xfrm>
            <a:off x="6707690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2" name="Google Shape;290;p37">
            <a:extLst>
              <a:ext uri="{FF2B5EF4-FFF2-40B4-BE49-F238E27FC236}">
                <a16:creationId xmlns:a16="http://schemas.microsoft.com/office/drawing/2014/main" id="{6AC6FE7D-1F16-4209-8F0C-CE6A16104089}"/>
              </a:ext>
            </a:extLst>
          </p:cNvPr>
          <p:cNvSpPr/>
          <p:nvPr/>
        </p:nvSpPr>
        <p:spPr>
          <a:xfrm>
            <a:off x="6384496" y="93206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Order Button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92;p37">
            <a:extLst>
              <a:ext uri="{FF2B5EF4-FFF2-40B4-BE49-F238E27FC236}">
                <a16:creationId xmlns:a16="http://schemas.microsoft.com/office/drawing/2014/main" id="{ABDF8F1B-548E-4B78-AABB-2549BD2729CC}"/>
              </a:ext>
            </a:extLst>
          </p:cNvPr>
          <p:cNvSpPr/>
          <p:nvPr/>
        </p:nvSpPr>
        <p:spPr>
          <a:xfrm>
            <a:off x="6553547" y="1758189"/>
            <a:ext cx="342116" cy="196821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Straight Connector 52">
            <a:extLst>
              <a:ext uri="{FF2B5EF4-FFF2-40B4-BE49-F238E27FC236}">
                <a16:creationId xmlns:a16="http://schemas.microsoft.com/office/drawing/2014/main" id="{EB127701-E915-4D6A-8A4A-3BC21D815BDA}"/>
              </a:ext>
            </a:extLst>
          </p:cNvPr>
          <p:cNvCxnSpPr/>
          <p:nvPr/>
        </p:nvCxnSpPr>
        <p:spPr>
          <a:xfrm>
            <a:off x="7396606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5" name="Google Shape;290;p37">
            <a:extLst>
              <a:ext uri="{FF2B5EF4-FFF2-40B4-BE49-F238E27FC236}">
                <a16:creationId xmlns:a16="http://schemas.microsoft.com/office/drawing/2014/main" id="{80690065-8B33-4FB1-9507-073765AE340E}"/>
              </a:ext>
            </a:extLst>
          </p:cNvPr>
          <p:cNvSpPr/>
          <p:nvPr/>
        </p:nvSpPr>
        <p:spPr>
          <a:xfrm>
            <a:off x="7073412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 Modal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92;p37">
            <a:extLst>
              <a:ext uri="{FF2B5EF4-FFF2-40B4-BE49-F238E27FC236}">
                <a16:creationId xmlns:a16="http://schemas.microsoft.com/office/drawing/2014/main" id="{2AA7A0A6-6804-40A4-8580-E488B4B0F383}"/>
              </a:ext>
            </a:extLst>
          </p:cNvPr>
          <p:cNvSpPr/>
          <p:nvPr/>
        </p:nvSpPr>
        <p:spPr>
          <a:xfrm>
            <a:off x="7242463" y="1758189"/>
            <a:ext cx="342116" cy="22635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traight Connector 52">
            <a:extLst>
              <a:ext uri="{FF2B5EF4-FFF2-40B4-BE49-F238E27FC236}">
                <a16:creationId xmlns:a16="http://schemas.microsoft.com/office/drawing/2014/main" id="{C67EE320-E0E7-4CC2-88FF-2E095D067F17}"/>
              </a:ext>
            </a:extLst>
          </p:cNvPr>
          <p:cNvCxnSpPr/>
          <p:nvPr/>
        </p:nvCxnSpPr>
        <p:spPr>
          <a:xfrm>
            <a:off x="8083250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8" name="Google Shape;290;p37">
            <a:extLst>
              <a:ext uri="{FF2B5EF4-FFF2-40B4-BE49-F238E27FC236}">
                <a16:creationId xmlns:a16="http://schemas.microsoft.com/office/drawing/2014/main" id="{F7C46C6A-5637-438C-A866-57809E69D22B}"/>
              </a:ext>
            </a:extLst>
          </p:cNvPr>
          <p:cNvSpPr/>
          <p:nvPr/>
        </p:nvSpPr>
        <p:spPr>
          <a:xfrm>
            <a:off x="7760056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 button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292;p37">
            <a:extLst>
              <a:ext uri="{FF2B5EF4-FFF2-40B4-BE49-F238E27FC236}">
                <a16:creationId xmlns:a16="http://schemas.microsoft.com/office/drawing/2014/main" id="{7D944311-111E-40C5-9C2D-4E8757A9907F}"/>
              </a:ext>
            </a:extLst>
          </p:cNvPr>
          <p:cNvSpPr/>
          <p:nvPr/>
        </p:nvSpPr>
        <p:spPr>
          <a:xfrm>
            <a:off x="7929107" y="1758189"/>
            <a:ext cx="342116" cy="25725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Straight Connector 52">
            <a:extLst>
              <a:ext uri="{FF2B5EF4-FFF2-40B4-BE49-F238E27FC236}">
                <a16:creationId xmlns:a16="http://schemas.microsoft.com/office/drawing/2014/main" id="{F0EAD68A-812E-455E-9F49-E0B7D6BE3D93}"/>
              </a:ext>
            </a:extLst>
          </p:cNvPr>
          <p:cNvCxnSpPr/>
          <p:nvPr/>
        </p:nvCxnSpPr>
        <p:spPr>
          <a:xfrm>
            <a:off x="8805564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21" name="Google Shape;290;p37">
            <a:extLst>
              <a:ext uri="{FF2B5EF4-FFF2-40B4-BE49-F238E27FC236}">
                <a16:creationId xmlns:a16="http://schemas.microsoft.com/office/drawing/2014/main" id="{212B6314-A6DB-4649-A6EA-782CB05DC376}"/>
              </a:ext>
            </a:extLst>
          </p:cNvPr>
          <p:cNvSpPr/>
          <p:nvPr/>
        </p:nvSpPr>
        <p:spPr>
          <a:xfrm>
            <a:off x="8482370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Button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92;p37">
            <a:extLst>
              <a:ext uri="{FF2B5EF4-FFF2-40B4-BE49-F238E27FC236}">
                <a16:creationId xmlns:a16="http://schemas.microsoft.com/office/drawing/2014/main" id="{42128A23-A22B-4862-A378-AC9A24282437}"/>
              </a:ext>
            </a:extLst>
          </p:cNvPr>
          <p:cNvSpPr/>
          <p:nvPr/>
        </p:nvSpPr>
        <p:spPr>
          <a:xfrm>
            <a:off x="8651421" y="1758189"/>
            <a:ext cx="342116" cy="28138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275;p37">
            <a:extLst>
              <a:ext uri="{FF2B5EF4-FFF2-40B4-BE49-F238E27FC236}">
                <a16:creationId xmlns:a16="http://schemas.microsoft.com/office/drawing/2014/main" id="{1DFAB1C0-97E1-4F99-AC65-1C9A86B6B662}"/>
              </a:ext>
            </a:extLst>
          </p:cNvPr>
          <p:cNvCxnSpPr>
            <a:cxnSpLocks/>
          </p:cNvCxnSpPr>
          <p:nvPr/>
        </p:nvCxnSpPr>
        <p:spPr>
          <a:xfrm>
            <a:off x="2194281" y="2445800"/>
            <a:ext cx="15214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" name="Google Shape;294;p37">
            <a:extLst>
              <a:ext uri="{FF2B5EF4-FFF2-40B4-BE49-F238E27FC236}">
                <a16:creationId xmlns:a16="http://schemas.microsoft.com/office/drawing/2014/main" id="{2CD68ABC-29DD-4127-9E2F-F19FE9F9CA1F}"/>
              </a:ext>
            </a:extLst>
          </p:cNvPr>
          <p:cNvSpPr txBox="1"/>
          <p:nvPr/>
        </p:nvSpPr>
        <p:spPr>
          <a:xfrm>
            <a:off x="2086866" y="2402499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275;p37">
            <a:extLst>
              <a:ext uri="{FF2B5EF4-FFF2-40B4-BE49-F238E27FC236}">
                <a16:creationId xmlns:a16="http://schemas.microsoft.com/office/drawing/2014/main" id="{8B2B13B0-9A00-45B0-9950-31503667BE6D}"/>
              </a:ext>
            </a:extLst>
          </p:cNvPr>
          <p:cNvCxnSpPr>
            <a:cxnSpLocks/>
          </p:cNvCxnSpPr>
          <p:nvPr/>
        </p:nvCxnSpPr>
        <p:spPr>
          <a:xfrm>
            <a:off x="2176534" y="2781163"/>
            <a:ext cx="22507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7" name="Google Shape;294;p37">
            <a:extLst>
              <a:ext uri="{FF2B5EF4-FFF2-40B4-BE49-F238E27FC236}">
                <a16:creationId xmlns:a16="http://schemas.microsoft.com/office/drawing/2014/main" id="{85872609-FA89-480E-A003-2CC3D0F0A145}"/>
              </a:ext>
            </a:extLst>
          </p:cNvPr>
          <p:cNvSpPr txBox="1"/>
          <p:nvPr/>
        </p:nvSpPr>
        <p:spPr>
          <a:xfrm>
            <a:off x="2069119" y="273786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275;p37">
            <a:extLst>
              <a:ext uri="{FF2B5EF4-FFF2-40B4-BE49-F238E27FC236}">
                <a16:creationId xmlns:a16="http://schemas.microsoft.com/office/drawing/2014/main" id="{1F5A04E8-D06A-4030-A731-F585184188D8}"/>
              </a:ext>
            </a:extLst>
          </p:cNvPr>
          <p:cNvCxnSpPr>
            <a:cxnSpLocks/>
          </p:cNvCxnSpPr>
          <p:nvPr/>
        </p:nvCxnSpPr>
        <p:spPr>
          <a:xfrm>
            <a:off x="2204503" y="3098625"/>
            <a:ext cx="286914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9" name="Google Shape;294;p37">
            <a:extLst>
              <a:ext uri="{FF2B5EF4-FFF2-40B4-BE49-F238E27FC236}">
                <a16:creationId xmlns:a16="http://schemas.microsoft.com/office/drawing/2014/main" id="{3834F19C-79B2-4061-A205-6287F148793C}"/>
              </a:ext>
            </a:extLst>
          </p:cNvPr>
          <p:cNvSpPr txBox="1"/>
          <p:nvPr/>
        </p:nvSpPr>
        <p:spPr>
          <a:xfrm>
            <a:off x="2097088" y="3080724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275;p37">
            <a:extLst>
              <a:ext uri="{FF2B5EF4-FFF2-40B4-BE49-F238E27FC236}">
                <a16:creationId xmlns:a16="http://schemas.microsoft.com/office/drawing/2014/main" id="{9C05A84E-913C-4DCA-9BD0-028AF80FC2BD}"/>
              </a:ext>
            </a:extLst>
          </p:cNvPr>
          <p:cNvCxnSpPr>
            <a:cxnSpLocks/>
          </p:cNvCxnSpPr>
          <p:nvPr/>
        </p:nvCxnSpPr>
        <p:spPr>
          <a:xfrm>
            <a:off x="2194281" y="3345406"/>
            <a:ext cx="35524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3" name="Google Shape;294;p37">
            <a:extLst>
              <a:ext uri="{FF2B5EF4-FFF2-40B4-BE49-F238E27FC236}">
                <a16:creationId xmlns:a16="http://schemas.microsoft.com/office/drawing/2014/main" id="{6C113FB5-C66C-4259-857B-86E1C213757B}"/>
              </a:ext>
            </a:extLst>
          </p:cNvPr>
          <p:cNvSpPr txBox="1"/>
          <p:nvPr/>
        </p:nvSpPr>
        <p:spPr>
          <a:xfrm>
            <a:off x="2086866" y="3327505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275;p37">
            <a:extLst>
              <a:ext uri="{FF2B5EF4-FFF2-40B4-BE49-F238E27FC236}">
                <a16:creationId xmlns:a16="http://schemas.microsoft.com/office/drawing/2014/main" id="{D473699D-010B-4718-A814-C98B311511E8}"/>
              </a:ext>
            </a:extLst>
          </p:cNvPr>
          <p:cNvCxnSpPr>
            <a:cxnSpLocks/>
          </p:cNvCxnSpPr>
          <p:nvPr/>
        </p:nvCxnSpPr>
        <p:spPr>
          <a:xfrm>
            <a:off x="2214014" y="3636243"/>
            <a:ext cx="433953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7" name="Google Shape;294;p37">
            <a:extLst>
              <a:ext uri="{FF2B5EF4-FFF2-40B4-BE49-F238E27FC236}">
                <a16:creationId xmlns:a16="http://schemas.microsoft.com/office/drawing/2014/main" id="{A442AF8A-B207-47DB-BEDA-8A6646FD4B0D}"/>
              </a:ext>
            </a:extLst>
          </p:cNvPr>
          <p:cNvSpPr txBox="1"/>
          <p:nvPr/>
        </p:nvSpPr>
        <p:spPr>
          <a:xfrm>
            <a:off x="2106599" y="3561192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275;p37">
            <a:extLst>
              <a:ext uri="{FF2B5EF4-FFF2-40B4-BE49-F238E27FC236}">
                <a16:creationId xmlns:a16="http://schemas.microsoft.com/office/drawing/2014/main" id="{991A0594-B7EB-4EE4-BE6C-3BB8C2FED373}"/>
              </a:ext>
            </a:extLst>
          </p:cNvPr>
          <p:cNvCxnSpPr>
            <a:cxnSpLocks/>
          </p:cNvCxnSpPr>
          <p:nvPr/>
        </p:nvCxnSpPr>
        <p:spPr>
          <a:xfrm>
            <a:off x="2194281" y="3911501"/>
            <a:ext cx="50481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1" name="Google Shape;294;p37">
            <a:extLst>
              <a:ext uri="{FF2B5EF4-FFF2-40B4-BE49-F238E27FC236}">
                <a16:creationId xmlns:a16="http://schemas.microsoft.com/office/drawing/2014/main" id="{29718821-AB27-4778-AA81-A1E0898D8AB1}"/>
              </a:ext>
            </a:extLst>
          </p:cNvPr>
          <p:cNvSpPr txBox="1"/>
          <p:nvPr/>
        </p:nvSpPr>
        <p:spPr>
          <a:xfrm>
            <a:off x="2086866" y="3893600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275;p37">
            <a:extLst>
              <a:ext uri="{FF2B5EF4-FFF2-40B4-BE49-F238E27FC236}">
                <a16:creationId xmlns:a16="http://schemas.microsoft.com/office/drawing/2014/main" id="{0E7C71C8-03B4-4A42-AAB9-053F5F07D27F}"/>
              </a:ext>
            </a:extLst>
          </p:cNvPr>
          <p:cNvCxnSpPr>
            <a:cxnSpLocks/>
          </p:cNvCxnSpPr>
          <p:nvPr/>
        </p:nvCxnSpPr>
        <p:spPr>
          <a:xfrm>
            <a:off x="2183540" y="4206858"/>
            <a:ext cx="574556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3" name="Google Shape;294;p37">
            <a:extLst>
              <a:ext uri="{FF2B5EF4-FFF2-40B4-BE49-F238E27FC236}">
                <a16:creationId xmlns:a16="http://schemas.microsoft.com/office/drawing/2014/main" id="{204AD7E5-C6B2-4995-9C1F-20F2629161D1}"/>
              </a:ext>
            </a:extLst>
          </p:cNvPr>
          <p:cNvSpPr txBox="1"/>
          <p:nvPr/>
        </p:nvSpPr>
        <p:spPr>
          <a:xfrm>
            <a:off x="2076125" y="4144507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275;p37">
            <a:extLst>
              <a:ext uri="{FF2B5EF4-FFF2-40B4-BE49-F238E27FC236}">
                <a16:creationId xmlns:a16="http://schemas.microsoft.com/office/drawing/2014/main" id="{ABA13208-8239-46C6-8319-FE6DE824198A}"/>
              </a:ext>
            </a:extLst>
          </p:cNvPr>
          <p:cNvCxnSpPr>
            <a:cxnSpLocks/>
          </p:cNvCxnSpPr>
          <p:nvPr/>
        </p:nvCxnSpPr>
        <p:spPr>
          <a:xfrm>
            <a:off x="2175031" y="4514302"/>
            <a:ext cx="647639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5" name="Google Shape;294;p37">
            <a:extLst>
              <a:ext uri="{FF2B5EF4-FFF2-40B4-BE49-F238E27FC236}">
                <a16:creationId xmlns:a16="http://schemas.microsoft.com/office/drawing/2014/main" id="{6E7E3B7A-9AEB-40EB-AB13-6530DAFAA55C}"/>
              </a:ext>
            </a:extLst>
          </p:cNvPr>
          <p:cNvSpPr txBox="1"/>
          <p:nvPr/>
        </p:nvSpPr>
        <p:spPr>
          <a:xfrm>
            <a:off x="2067616" y="4451951"/>
            <a:ext cx="994674" cy="20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RegisterEvents (this)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275;p37">
            <a:extLst>
              <a:ext uri="{FF2B5EF4-FFF2-40B4-BE49-F238E27FC236}">
                <a16:creationId xmlns:a16="http://schemas.microsoft.com/office/drawing/2014/main" id="{46CA33A7-F6BD-4AB7-B982-86A3863F6D43}"/>
              </a:ext>
            </a:extLst>
          </p:cNvPr>
          <p:cNvCxnSpPr>
            <a:cxnSpLocks/>
          </p:cNvCxnSpPr>
          <p:nvPr/>
        </p:nvCxnSpPr>
        <p:spPr>
          <a:xfrm>
            <a:off x="2175031" y="5784682"/>
            <a:ext cx="941394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4" name="Google Shape;294;p37">
            <a:extLst>
              <a:ext uri="{FF2B5EF4-FFF2-40B4-BE49-F238E27FC236}">
                <a16:creationId xmlns:a16="http://schemas.microsoft.com/office/drawing/2014/main" id="{8E3535F9-1F68-4119-B108-07323520E69F}"/>
              </a:ext>
            </a:extLst>
          </p:cNvPr>
          <p:cNvSpPr txBox="1"/>
          <p:nvPr/>
        </p:nvSpPr>
        <p:spPr>
          <a:xfrm>
            <a:off x="2173442" y="5808349"/>
            <a:ext cx="1021906" cy="35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Show(this)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94;p37">
            <a:extLst>
              <a:ext uri="{FF2B5EF4-FFF2-40B4-BE49-F238E27FC236}">
                <a16:creationId xmlns:a16="http://schemas.microsoft.com/office/drawing/2014/main" id="{2AB44877-A5E2-4232-8AD0-4A2EFA7D6CF8}"/>
              </a:ext>
            </a:extLst>
          </p:cNvPr>
          <p:cNvSpPr txBox="1"/>
          <p:nvPr/>
        </p:nvSpPr>
        <p:spPr>
          <a:xfrm>
            <a:off x="10862613" y="5928861"/>
            <a:ext cx="1329387" cy="3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Continua…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Straight Connector 52">
            <a:extLst>
              <a:ext uri="{FF2B5EF4-FFF2-40B4-BE49-F238E27FC236}">
                <a16:creationId xmlns:a16="http://schemas.microsoft.com/office/drawing/2014/main" id="{FD98104E-AF5F-451B-9C9B-CDCB4241A4F5}"/>
              </a:ext>
            </a:extLst>
          </p:cNvPr>
          <p:cNvCxnSpPr/>
          <p:nvPr/>
        </p:nvCxnSpPr>
        <p:spPr>
          <a:xfrm>
            <a:off x="9690421" y="1609558"/>
            <a:ext cx="2272" cy="487075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5" name="Google Shape;290;p37">
            <a:extLst>
              <a:ext uri="{FF2B5EF4-FFF2-40B4-BE49-F238E27FC236}">
                <a16:creationId xmlns:a16="http://schemas.microsoft.com/office/drawing/2014/main" id="{582E2515-8C14-4D01-8198-228A47798F70}"/>
              </a:ext>
            </a:extLst>
          </p:cNvPr>
          <p:cNvSpPr/>
          <p:nvPr/>
        </p:nvSpPr>
        <p:spPr>
          <a:xfrm>
            <a:off x="9367227" y="925718"/>
            <a:ext cx="65093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292;p37">
            <a:extLst>
              <a:ext uri="{FF2B5EF4-FFF2-40B4-BE49-F238E27FC236}">
                <a16:creationId xmlns:a16="http://schemas.microsoft.com/office/drawing/2014/main" id="{489EF450-C1F4-4AAB-AB82-ADD24D12519F}"/>
              </a:ext>
            </a:extLst>
          </p:cNvPr>
          <p:cNvSpPr/>
          <p:nvPr/>
        </p:nvSpPr>
        <p:spPr>
          <a:xfrm>
            <a:off x="9536278" y="1758189"/>
            <a:ext cx="342116" cy="36182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275;p37">
            <a:extLst>
              <a:ext uri="{FF2B5EF4-FFF2-40B4-BE49-F238E27FC236}">
                <a16:creationId xmlns:a16="http://schemas.microsoft.com/office/drawing/2014/main" id="{C54B4E66-6DAE-4993-A0D3-4FC76604C68B}"/>
              </a:ext>
            </a:extLst>
          </p:cNvPr>
          <p:cNvCxnSpPr>
            <a:cxnSpLocks/>
          </p:cNvCxnSpPr>
          <p:nvPr/>
        </p:nvCxnSpPr>
        <p:spPr>
          <a:xfrm>
            <a:off x="2154126" y="5147343"/>
            <a:ext cx="721310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8" name="Google Shape;294;p37">
            <a:extLst>
              <a:ext uri="{FF2B5EF4-FFF2-40B4-BE49-F238E27FC236}">
                <a16:creationId xmlns:a16="http://schemas.microsoft.com/office/drawing/2014/main" id="{8009C751-0BFD-4486-A579-FE325B6524FF}"/>
              </a:ext>
            </a:extLst>
          </p:cNvPr>
          <p:cNvSpPr txBox="1"/>
          <p:nvPr/>
        </p:nvSpPr>
        <p:spPr>
          <a:xfrm>
            <a:off x="2152537" y="5171010"/>
            <a:ext cx="1021906" cy="35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2">
            <a:extLst>
              <a:ext uri="{FF2B5EF4-FFF2-40B4-BE49-F238E27FC236}">
                <a16:creationId xmlns:a16="http://schemas.microsoft.com/office/drawing/2014/main" id="{CA47346C-2249-4B02-9F76-D1933CF99BA3}"/>
              </a:ext>
            </a:extLst>
          </p:cNvPr>
          <p:cNvCxnSpPr>
            <a:cxnSpLocks/>
          </p:cNvCxnSpPr>
          <p:nvPr/>
        </p:nvCxnSpPr>
        <p:spPr>
          <a:xfrm>
            <a:off x="2052372" y="1435021"/>
            <a:ext cx="0" cy="526454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" name="Google Shape;290;p37">
            <a:extLst>
              <a:ext uri="{FF2B5EF4-FFF2-40B4-BE49-F238E27FC236}">
                <a16:creationId xmlns:a16="http://schemas.microsoft.com/office/drawing/2014/main" id="{6A522CC3-23DC-403D-A03F-3B7D64F32177}"/>
              </a:ext>
            </a:extLst>
          </p:cNvPr>
          <p:cNvSpPr/>
          <p:nvPr/>
        </p:nvSpPr>
        <p:spPr>
          <a:xfrm>
            <a:off x="1639453" y="731371"/>
            <a:ext cx="860173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92;p37">
            <a:extLst>
              <a:ext uri="{FF2B5EF4-FFF2-40B4-BE49-F238E27FC236}">
                <a16:creationId xmlns:a16="http://schemas.microsoft.com/office/drawing/2014/main" id="{C8D00C8C-E159-42BA-A1D0-5349985DDE0F}"/>
              </a:ext>
            </a:extLst>
          </p:cNvPr>
          <p:cNvSpPr/>
          <p:nvPr/>
        </p:nvSpPr>
        <p:spPr>
          <a:xfrm>
            <a:off x="1870337" y="1669220"/>
            <a:ext cx="342116" cy="47768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311;p38">
            <a:extLst>
              <a:ext uri="{FF2B5EF4-FFF2-40B4-BE49-F238E27FC236}">
                <a16:creationId xmlns:a16="http://schemas.microsoft.com/office/drawing/2014/main" id="{8B7F9EC7-199F-4F28-B41F-76FC08E418F4}"/>
              </a:ext>
            </a:extLst>
          </p:cNvPr>
          <p:cNvCxnSpPr>
            <a:cxnSpLocks/>
          </p:cNvCxnSpPr>
          <p:nvPr/>
        </p:nvCxnSpPr>
        <p:spPr>
          <a:xfrm>
            <a:off x="3694679" y="1398754"/>
            <a:ext cx="0" cy="523743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7" name="Google Shape;314;p38">
            <a:extLst>
              <a:ext uri="{FF2B5EF4-FFF2-40B4-BE49-F238E27FC236}">
                <a16:creationId xmlns:a16="http://schemas.microsoft.com/office/drawing/2014/main" id="{876B4021-7349-47FD-A668-D805B074317B}"/>
              </a:ext>
            </a:extLst>
          </p:cNvPr>
          <p:cNvSpPr/>
          <p:nvPr/>
        </p:nvSpPr>
        <p:spPr>
          <a:xfrm>
            <a:off x="3534071" y="1624419"/>
            <a:ext cx="352002" cy="40510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15;p38">
            <a:extLst>
              <a:ext uri="{FF2B5EF4-FFF2-40B4-BE49-F238E27FC236}">
                <a16:creationId xmlns:a16="http://schemas.microsoft.com/office/drawing/2014/main" id="{233AF180-A34B-43ED-8C97-EA26FF010CDE}"/>
              </a:ext>
            </a:extLst>
          </p:cNvPr>
          <p:cNvSpPr/>
          <p:nvPr/>
        </p:nvSpPr>
        <p:spPr>
          <a:xfrm>
            <a:off x="8426968" y="707294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316;p38">
            <a:extLst>
              <a:ext uri="{FF2B5EF4-FFF2-40B4-BE49-F238E27FC236}">
                <a16:creationId xmlns:a16="http://schemas.microsoft.com/office/drawing/2014/main" id="{B35C96E7-2153-45CC-A6B2-83A9842B1BB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70521" y="1331851"/>
            <a:ext cx="0" cy="53043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2" name="Google Shape;319;p38">
            <a:extLst>
              <a:ext uri="{FF2B5EF4-FFF2-40B4-BE49-F238E27FC236}">
                <a16:creationId xmlns:a16="http://schemas.microsoft.com/office/drawing/2014/main" id="{4016A123-ABD3-4294-ADB9-A2EC71E8997F}"/>
              </a:ext>
            </a:extLst>
          </p:cNvPr>
          <p:cNvSpPr/>
          <p:nvPr/>
        </p:nvSpPr>
        <p:spPr>
          <a:xfrm>
            <a:off x="8713687" y="3295460"/>
            <a:ext cx="330200" cy="22995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15;p38">
            <a:extLst>
              <a:ext uri="{FF2B5EF4-FFF2-40B4-BE49-F238E27FC236}">
                <a16:creationId xmlns:a16="http://schemas.microsoft.com/office/drawing/2014/main" id="{4E1C5587-E5F5-4AE2-B4F8-D82F4B7314C7}"/>
              </a:ext>
            </a:extLst>
          </p:cNvPr>
          <p:cNvSpPr/>
          <p:nvPr/>
        </p:nvSpPr>
        <p:spPr>
          <a:xfrm>
            <a:off x="3161850" y="731371"/>
            <a:ext cx="1160138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275;p37">
            <a:extLst>
              <a:ext uri="{FF2B5EF4-FFF2-40B4-BE49-F238E27FC236}">
                <a16:creationId xmlns:a16="http://schemas.microsoft.com/office/drawing/2014/main" id="{E4BBAECA-0177-4E22-BBA3-6A0E48563BD6}"/>
              </a:ext>
            </a:extLst>
          </p:cNvPr>
          <p:cNvCxnSpPr>
            <a:cxnSpLocks/>
          </p:cNvCxnSpPr>
          <p:nvPr/>
        </p:nvCxnSpPr>
        <p:spPr>
          <a:xfrm>
            <a:off x="2324098" y="1968482"/>
            <a:ext cx="1197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313;p38">
            <a:extLst>
              <a:ext uri="{FF2B5EF4-FFF2-40B4-BE49-F238E27FC236}">
                <a16:creationId xmlns:a16="http://schemas.microsoft.com/office/drawing/2014/main" id="{5D3DBDCF-2445-4240-B821-387957C29725}"/>
              </a:ext>
            </a:extLst>
          </p:cNvPr>
          <p:cNvSpPr txBox="1"/>
          <p:nvPr/>
        </p:nvSpPr>
        <p:spPr>
          <a:xfrm>
            <a:off x="2264571" y="1624420"/>
            <a:ext cx="1160138" cy="65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/GetAlbumList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75;p37">
            <a:extLst>
              <a:ext uri="{FF2B5EF4-FFF2-40B4-BE49-F238E27FC236}">
                <a16:creationId xmlns:a16="http://schemas.microsoft.com/office/drawing/2014/main" id="{540BD141-68C8-41EC-B4F3-E7BCA8558E35}"/>
              </a:ext>
            </a:extLst>
          </p:cNvPr>
          <p:cNvCxnSpPr>
            <a:cxnSpLocks/>
          </p:cNvCxnSpPr>
          <p:nvPr/>
        </p:nvCxnSpPr>
        <p:spPr>
          <a:xfrm>
            <a:off x="388154" y="1792115"/>
            <a:ext cx="131868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" name="Google Shape;294;p37">
            <a:extLst>
              <a:ext uri="{FF2B5EF4-FFF2-40B4-BE49-F238E27FC236}">
                <a16:creationId xmlns:a16="http://schemas.microsoft.com/office/drawing/2014/main" id="{1E559C8C-4200-4711-BF0F-26EE6FE5609A}"/>
              </a:ext>
            </a:extLst>
          </p:cNvPr>
          <p:cNvSpPr txBox="1"/>
          <p:nvPr/>
        </p:nvSpPr>
        <p:spPr>
          <a:xfrm>
            <a:off x="484578" y="1873792"/>
            <a:ext cx="122225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Show(this)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15;p38">
            <a:extLst>
              <a:ext uri="{FF2B5EF4-FFF2-40B4-BE49-F238E27FC236}">
                <a16:creationId xmlns:a16="http://schemas.microsoft.com/office/drawing/2014/main" id="{94D16500-EF18-4D73-9D71-A018979117A0}"/>
              </a:ext>
            </a:extLst>
          </p:cNvPr>
          <p:cNvSpPr/>
          <p:nvPr/>
        </p:nvSpPr>
        <p:spPr>
          <a:xfrm>
            <a:off x="5867452" y="696417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316;p38">
            <a:extLst>
              <a:ext uri="{FF2B5EF4-FFF2-40B4-BE49-F238E27FC236}">
                <a16:creationId xmlns:a16="http://schemas.microsoft.com/office/drawing/2014/main" id="{C43CA0A1-9419-47E2-9BEC-E4A39466BAEC}"/>
              </a:ext>
            </a:extLst>
          </p:cNvPr>
          <p:cNvCxnSpPr>
            <a:cxnSpLocks/>
          </p:cNvCxnSpPr>
          <p:nvPr/>
        </p:nvCxnSpPr>
        <p:spPr>
          <a:xfrm>
            <a:off x="6284453" y="1326113"/>
            <a:ext cx="0" cy="531007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5" name="Google Shape;318;p38">
            <a:extLst>
              <a:ext uri="{FF2B5EF4-FFF2-40B4-BE49-F238E27FC236}">
                <a16:creationId xmlns:a16="http://schemas.microsoft.com/office/drawing/2014/main" id="{13EC5D27-422B-40E1-B113-588B809A3E1D}"/>
              </a:ext>
            </a:extLst>
          </p:cNvPr>
          <p:cNvSpPr txBox="1"/>
          <p:nvPr/>
        </p:nvSpPr>
        <p:spPr>
          <a:xfrm>
            <a:off x="4706638" y="2228087"/>
            <a:ext cx="540591" cy="29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19;p38">
            <a:extLst>
              <a:ext uri="{FF2B5EF4-FFF2-40B4-BE49-F238E27FC236}">
                <a16:creationId xmlns:a16="http://schemas.microsoft.com/office/drawing/2014/main" id="{E6192153-57DE-4A04-A09D-825EBB009B28}"/>
              </a:ext>
            </a:extLst>
          </p:cNvPr>
          <p:cNvSpPr/>
          <p:nvPr/>
        </p:nvSpPr>
        <p:spPr>
          <a:xfrm>
            <a:off x="6130003" y="1777523"/>
            <a:ext cx="330200" cy="1111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320;p38">
            <a:extLst>
              <a:ext uri="{FF2B5EF4-FFF2-40B4-BE49-F238E27FC236}">
                <a16:creationId xmlns:a16="http://schemas.microsoft.com/office/drawing/2014/main" id="{376F5CDB-86D5-4864-86FA-3747F5DADC4A}"/>
              </a:ext>
            </a:extLst>
          </p:cNvPr>
          <p:cNvCxnSpPr>
            <a:cxnSpLocks/>
          </p:cNvCxnSpPr>
          <p:nvPr/>
        </p:nvCxnSpPr>
        <p:spPr>
          <a:xfrm>
            <a:off x="3936577" y="2098375"/>
            <a:ext cx="201158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8" name="Google Shape;333;p38">
            <a:extLst>
              <a:ext uri="{FF2B5EF4-FFF2-40B4-BE49-F238E27FC236}">
                <a16:creationId xmlns:a16="http://schemas.microsoft.com/office/drawing/2014/main" id="{063BB95B-F2A7-4160-80D1-CE542280AD2A}"/>
              </a:ext>
            </a:extLst>
          </p:cNvPr>
          <p:cNvSpPr txBox="1"/>
          <p:nvPr/>
        </p:nvSpPr>
        <p:spPr>
          <a:xfrm>
            <a:off x="3936577" y="1574981"/>
            <a:ext cx="2011584" cy="44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checkUserAlbumPreference (user)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17;p38">
            <a:extLst>
              <a:ext uri="{FF2B5EF4-FFF2-40B4-BE49-F238E27FC236}">
                <a16:creationId xmlns:a16="http://schemas.microsoft.com/office/drawing/2014/main" id="{38A4AC2F-637E-4697-A56E-8308B1A91297}"/>
              </a:ext>
            </a:extLst>
          </p:cNvPr>
          <p:cNvCxnSpPr>
            <a:cxnSpLocks/>
          </p:cNvCxnSpPr>
          <p:nvPr/>
        </p:nvCxnSpPr>
        <p:spPr>
          <a:xfrm flipH="1">
            <a:off x="3936579" y="2538960"/>
            <a:ext cx="2011582" cy="877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3" name="Google Shape;320;p38">
            <a:extLst>
              <a:ext uri="{FF2B5EF4-FFF2-40B4-BE49-F238E27FC236}">
                <a16:creationId xmlns:a16="http://schemas.microsoft.com/office/drawing/2014/main" id="{27AF9797-634F-4335-9D55-EC447B769575}"/>
              </a:ext>
            </a:extLst>
          </p:cNvPr>
          <p:cNvCxnSpPr>
            <a:cxnSpLocks/>
          </p:cNvCxnSpPr>
          <p:nvPr/>
        </p:nvCxnSpPr>
        <p:spPr>
          <a:xfrm>
            <a:off x="3936577" y="3570554"/>
            <a:ext cx="46279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8" name="Google Shape;318;p38">
            <a:extLst>
              <a:ext uri="{FF2B5EF4-FFF2-40B4-BE49-F238E27FC236}">
                <a16:creationId xmlns:a16="http://schemas.microsoft.com/office/drawing/2014/main" id="{BB62AFD1-3260-41D7-B15A-DF16CC2200CF}"/>
              </a:ext>
            </a:extLst>
          </p:cNvPr>
          <p:cNvSpPr txBox="1"/>
          <p:nvPr/>
        </p:nvSpPr>
        <p:spPr>
          <a:xfrm>
            <a:off x="3871168" y="3231213"/>
            <a:ext cx="4693408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ea typeface="Calibri"/>
                <a:cs typeface="Calibri"/>
                <a:sym typeface="Calibri"/>
              </a:rPr>
              <a:t>[User.</a:t>
            </a:r>
            <a:r>
              <a:rPr lang="en-US" sz="1400" dirty="0"/>
              <a:t> getPrefAlbumOrder()!=null] findAlbumsOrderedById</a:t>
            </a:r>
            <a:endParaRPr sz="1400" dirty="0">
              <a:sym typeface="Calibri"/>
            </a:endParaRPr>
          </a:p>
        </p:txBody>
      </p:sp>
      <p:sp>
        <p:nvSpPr>
          <p:cNvPr id="42" name="Google Shape;318;p38">
            <a:extLst>
              <a:ext uri="{FF2B5EF4-FFF2-40B4-BE49-F238E27FC236}">
                <a16:creationId xmlns:a16="http://schemas.microsoft.com/office/drawing/2014/main" id="{08FFB03A-8803-44E8-8E3C-A3C3CF88415F}"/>
              </a:ext>
            </a:extLst>
          </p:cNvPr>
          <p:cNvSpPr txBox="1"/>
          <p:nvPr/>
        </p:nvSpPr>
        <p:spPr>
          <a:xfrm>
            <a:off x="3957163" y="4672050"/>
            <a:ext cx="4756524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ea typeface="Calibri"/>
                <a:cs typeface="Calibri"/>
                <a:sym typeface="Calibri"/>
              </a:rPr>
              <a:t>[User.</a:t>
            </a:r>
            <a:r>
              <a:rPr lang="en-US" sz="1400" dirty="0"/>
              <a:t> getPrefAlbumOrder()==null] findAlbumsOrderedByDate</a:t>
            </a:r>
            <a:endParaRPr sz="1400" dirty="0"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320;p38">
            <a:extLst>
              <a:ext uri="{FF2B5EF4-FFF2-40B4-BE49-F238E27FC236}">
                <a16:creationId xmlns:a16="http://schemas.microsoft.com/office/drawing/2014/main" id="{51997231-0302-48AD-872C-4C7BFD031F04}"/>
              </a:ext>
            </a:extLst>
          </p:cNvPr>
          <p:cNvCxnSpPr>
            <a:cxnSpLocks/>
          </p:cNvCxnSpPr>
          <p:nvPr/>
        </p:nvCxnSpPr>
        <p:spPr>
          <a:xfrm>
            <a:off x="3957163" y="5043449"/>
            <a:ext cx="459518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" name="Google Shape;317;p38">
            <a:extLst>
              <a:ext uri="{FF2B5EF4-FFF2-40B4-BE49-F238E27FC236}">
                <a16:creationId xmlns:a16="http://schemas.microsoft.com/office/drawing/2014/main" id="{1B7C21D0-3743-4D26-8B14-0240A5771919}"/>
              </a:ext>
            </a:extLst>
          </p:cNvPr>
          <p:cNvCxnSpPr>
            <a:cxnSpLocks/>
          </p:cNvCxnSpPr>
          <p:nvPr/>
        </p:nvCxnSpPr>
        <p:spPr>
          <a:xfrm flipH="1">
            <a:off x="4016560" y="3895908"/>
            <a:ext cx="45357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318;p38">
            <a:extLst>
              <a:ext uri="{FF2B5EF4-FFF2-40B4-BE49-F238E27FC236}">
                <a16:creationId xmlns:a16="http://schemas.microsoft.com/office/drawing/2014/main" id="{75CB702D-95E4-4215-B0D8-7436EC367070}"/>
              </a:ext>
            </a:extLst>
          </p:cNvPr>
          <p:cNvSpPr txBox="1"/>
          <p:nvPr/>
        </p:nvSpPr>
        <p:spPr>
          <a:xfrm>
            <a:off x="5553448" y="3584325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roup 61">
            <a:extLst>
              <a:ext uri="{FF2B5EF4-FFF2-40B4-BE49-F238E27FC236}">
                <a16:creationId xmlns:a16="http://schemas.microsoft.com/office/drawing/2014/main" id="{D4A26CBB-CB16-40F4-89D5-077A1AC5F91F}"/>
              </a:ext>
            </a:extLst>
          </p:cNvPr>
          <p:cNvGrpSpPr/>
          <p:nvPr/>
        </p:nvGrpSpPr>
        <p:grpSpPr>
          <a:xfrm>
            <a:off x="2976282" y="4174599"/>
            <a:ext cx="484693" cy="272090"/>
            <a:chOff x="614149" y="4401223"/>
            <a:chExt cx="484693" cy="50724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0491F50-2F0B-498E-B803-8C60710E8315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6">
              <a:extLst>
                <a:ext uri="{FF2B5EF4-FFF2-40B4-BE49-F238E27FC236}">
                  <a16:creationId xmlns:a16="http://schemas.microsoft.com/office/drawing/2014/main" id="{5C9A18AB-8657-454F-9C51-09D312B52172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60">
              <a:extLst>
                <a:ext uri="{FF2B5EF4-FFF2-40B4-BE49-F238E27FC236}">
                  <a16:creationId xmlns:a16="http://schemas.microsoft.com/office/drawing/2014/main" id="{9E8B3AD0-BE15-4EF9-AD07-B5FBBD750C90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Google Shape;297;p37">
            <a:extLst>
              <a:ext uri="{FF2B5EF4-FFF2-40B4-BE49-F238E27FC236}">
                <a16:creationId xmlns:a16="http://schemas.microsoft.com/office/drawing/2014/main" id="{20C69291-B7ED-4CFD-AF48-FF75FF5D1DE9}"/>
              </a:ext>
            </a:extLst>
          </p:cNvPr>
          <p:cNvSpPr txBox="1"/>
          <p:nvPr/>
        </p:nvSpPr>
        <p:spPr>
          <a:xfrm>
            <a:off x="2243082" y="3570554"/>
            <a:ext cx="1338317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n-US" sz="1400" dirty="0"/>
              <a:t>sortAlbumBy UserPreference</a:t>
            </a:r>
            <a:endParaRPr sz="1400" dirty="0">
              <a:sym typeface="Calibri"/>
            </a:endParaRPr>
          </a:p>
        </p:txBody>
      </p:sp>
      <p:cxnSp>
        <p:nvCxnSpPr>
          <p:cNvPr id="57" name="Google Shape;317;p38">
            <a:extLst>
              <a:ext uri="{FF2B5EF4-FFF2-40B4-BE49-F238E27FC236}">
                <a16:creationId xmlns:a16="http://schemas.microsoft.com/office/drawing/2014/main" id="{A06E73DF-D67A-47BD-BCFC-8BF21F2556AA}"/>
              </a:ext>
            </a:extLst>
          </p:cNvPr>
          <p:cNvCxnSpPr>
            <a:cxnSpLocks/>
          </p:cNvCxnSpPr>
          <p:nvPr/>
        </p:nvCxnSpPr>
        <p:spPr>
          <a:xfrm flipH="1">
            <a:off x="4046681" y="5438575"/>
            <a:ext cx="45357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318;p38">
            <a:extLst>
              <a:ext uri="{FF2B5EF4-FFF2-40B4-BE49-F238E27FC236}">
                <a16:creationId xmlns:a16="http://schemas.microsoft.com/office/drawing/2014/main" id="{4AB04310-88D2-4537-A49D-74DE3403F800}"/>
              </a:ext>
            </a:extLst>
          </p:cNvPr>
          <p:cNvSpPr txBox="1"/>
          <p:nvPr/>
        </p:nvSpPr>
        <p:spPr>
          <a:xfrm>
            <a:off x="5592277" y="5144412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317;p38">
            <a:extLst>
              <a:ext uri="{FF2B5EF4-FFF2-40B4-BE49-F238E27FC236}">
                <a16:creationId xmlns:a16="http://schemas.microsoft.com/office/drawing/2014/main" id="{718ADA81-5116-463A-87EF-1C9C6C47CCCD}"/>
              </a:ext>
            </a:extLst>
          </p:cNvPr>
          <p:cNvCxnSpPr>
            <a:cxnSpLocks/>
          </p:cNvCxnSpPr>
          <p:nvPr/>
        </p:nvCxnSpPr>
        <p:spPr>
          <a:xfrm flipH="1">
            <a:off x="2264571" y="5624406"/>
            <a:ext cx="117290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3" name="Google Shape;318;p38">
            <a:extLst>
              <a:ext uri="{FF2B5EF4-FFF2-40B4-BE49-F238E27FC236}">
                <a16:creationId xmlns:a16="http://schemas.microsoft.com/office/drawing/2014/main" id="{7B9BDED9-CB34-4FFB-A3E9-4C6463AA58D5}"/>
              </a:ext>
            </a:extLst>
          </p:cNvPr>
          <p:cNvSpPr txBox="1"/>
          <p:nvPr/>
        </p:nvSpPr>
        <p:spPr>
          <a:xfrm>
            <a:off x="2486551" y="5287042"/>
            <a:ext cx="839843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roup 94">
            <a:extLst>
              <a:ext uri="{FF2B5EF4-FFF2-40B4-BE49-F238E27FC236}">
                <a16:creationId xmlns:a16="http://schemas.microsoft.com/office/drawing/2014/main" id="{3FB191E1-A5AB-4A4C-925C-F1D0A2E75B2B}"/>
              </a:ext>
            </a:extLst>
          </p:cNvPr>
          <p:cNvGrpSpPr/>
          <p:nvPr/>
        </p:nvGrpSpPr>
        <p:grpSpPr>
          <a:xfrm>
            <a:off x="1331241" y="5949218"/>
            <a:ext cx="484693" cy="265456"/>
            <a:chOff x="614149" y="4401223"/>
            <a:chExt cx="484693" cy="507248"/>
          </a:xfrm>
        </p:grpSpPr>
        <p:cxnSp>
          <p:nvCxnSpPr>
            <p:cNvPr id="73" name="Straight Connector 99">
              <a:extLst>
                <a:ext uri="{FF2B5EF4-FFF2-40B4-BE49-F238E27FC236}">
                  <a16:creationId xmlns:a16="http://schemas.microsoft.com/office/drawing/2014/main" id="{6A2BCA9B-65BC-47DE-82F5-3A065B150773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100">
              <a:extLst>
                <a:ext uri="{FF2B5EF4-FFF2-40B4-BE49-F238E27FC236}">
                  <a16:creationId xmlns:a16="http://schemas.microsoft.com/office/drawing/2014/main" id="{45E24AE6-1E2B-42BD-9AA1-D2C72FA9E15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101">
              <a:extLst>
                <a:ext uri="{FF2B5EF4-FFF2-40B4-BE49-F238E27FC236}">
                  <a16:creationId xmlns:a16="http://schemas.microsoft.com/office/drawing/2014/main" id="{D9DFE442-89C8-4050-96D0-16DF05FA9611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Google Shape;318;p38">
            <a:extLst>
              <a:ext uri="{FF2B5EF4-FFF2-40B4-BE49-F238E27FC236}">
                <a16:creationId xmlns:a16="http://schemas.microsoft.com/office/drawing/2014/main" id="{72C41D8D-2F24-4105-9050-3085E7A93794}"/>
              </a:ext>
            </a:extLst>
          </p:cNvPr>
          <p:cNvSpPr txBox="1"/>
          <p:nvPr/>
        </p:nvSpPr>
        <p:spPr>
          <a:xfrm>
            <a:off x="1085772" y="5595042"/>
            <a:ext cx="77110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11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5512004" y="3415781"/>
            <a:ext cx="1260689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/GetImagesOfAlbum?albumId=“albumId</a:t>
            </a: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568685" y="25766"/>
            <a:ext cx="7306524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click di un album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6590493" y="636781"/>
            <a:ext cx="105562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</p:cNvCxnSpPr>
          <p:nvPr/>
        </p:nvCxnSpPr>
        <p:spPr>
          <a:xfrm>
            <a:off x="7109355" y="1367383"/>
            <a:ext cx="0" cy="52685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>
            <a:cxnSpLocks/>
          </p:cNvCxnSpPr>
          <p:nvPr/>
        </p:nvCxnSpPr>
        <p:spPr>
          <a:xfrm>
            <a:off x="5425440" y="3867991"/>
            <a:ext cx="15238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4" name="Google Shape;314;p38"/>
          <p:cNvSpPr/>
          <p:nvPr/>
        </p:nvSpPr>
        <p:spPr>
          <a:xfrm>
            <a:off x="6966897" y="1850473"/>
            <a:ext cx="352002" cy="43707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9050865" y="636782"/>
            <a:ext cx="887105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</p:cNvCxnSpPr>
          <p:nvPr/>
        </p:nvCxnSpPr>
        <p:spPr>
          <a:xfrm flipH="1">
            <a:off x="9460094" y="1324689"/>
            <a:ext cx="34666" cy="523286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9" name="Google Shape;319;p38"/>
          <p:cNvSpPr/>
          <p:nvPr/>
        </p:nvSpPr>
        <p:spPr>
          <a:xfrm>
            <a:off x="9313751" y="4840924"/>
            <a:ext cx="330200" cy="1422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>
            <a:cxnSpLocks/>
          </p:cNvCxnSpPr>
          <p:nvPr/>
        </p:nvCxnSpPr>
        <p:spPr>
          <a:xfrm>
            <a:off x="7378034" y="5364167"/>
            <a:ext cx="186176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2806575" y="634449"/>
            <a:ext cx="120126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>
            <a:off x="1568072" y="2057846"/>
            <a:ext cx="16364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2" name="Google Shape;294;p37"/>
          <p:cNvSpPr txBox="1"/>
          <p:nvPr/>
        </p:nvSpPr>
        <p:spPr>
          <a:xfrm>
            <a:off x="1568072" y="1349942"/>
            <a:ext cx="1648995" cy="67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afterClickAlbum </a:t>
            </a:r>
            <a:r>
              <a:rPr lang="it-IT" sz="1200" dirty="0">
                <a:latin typeface="Calibri"/>
                <a:ea typeface="Calibri"/>
                <a:cs typeface="Calibri"/>
                <a:sym typeface="Calibri"/>
              </a:rPr>
              <a:t>(e.</a:t>
            </a:r>
            <a:r>
              <a:rPr lang="en-US" sz="1200" dirty="0">
                <a:latin typeface="Consolas" panose="020B0609020204030204" pitchFamily="49" charset="0"/>
              </a:rPr>
              <a:t>target.getAttribute("albumId")</a:t>
            </a:r>
            <a:r>
              <a:rPr lang="it-IT" sz="1200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1375230" y="1370247"/>
            <a:ext cx="0" cy="509151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952921" y="704557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204172" y="1595255"/>
            <a:ext cx="342116" cy="37078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20255" y="1549959"/>
            <a:ext cx="1102732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album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70184" y="1823475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Straight Connector 52">
            <a:extLst>
              <a:ext uri="{FF2B5EF4-FFF2-40B4-BE49-F238E27FC236}">
                <a16:creationId xmlns:a16="http://schemas.microsoft.com/office/drawing/2014/main" id="{928D1D6F-9098-47DF-8289-194D299E0C5F}"/>
              </a:ext>
            </a:extLst>
          </p:cNvPr>
          <p:cNvCxnSpPr>
            <a:cxnSpLocks/>
          </p:cNvCxnSpPr>
          <p:nvPr/>
        </p:nvCxnSpPr>
        <p:spPr>
          <a:xfrm flipH="1">
            <a:off x="3375555" y="1324689"/>
            <a:ext cx="1" cy="5232865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2" name="Google Shape;292;p37">
            <a:extLst>
              <a:ext uri="{FF2B5EF4-FFF2-40B4-BE49-F238E27FC236}">
                <a16:creationId xmlns:a16="http://schemas.microsoft.com/office/drawing/2014/main" id="{EC2375AF-7438-4CBB-8A8B-3AE68559F82D}"/>
              </a:ext>
            </a:extLst>
          </p:cNvPr>
          <p:cNvSpPr/>
          <p:nvPr/>
        </p:nvSpPr>
        <p:spPr>
          <a:xfrm>
            <a:off x="3204496" y="1549959"/>
            <a:ext cx="342116" cy="2396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Straight Connector 52">
            <a:extLst>
              <a:ext uri="{FF2B5EF4-FFF2-40B4-BE49-F238E27FC236}">
                <a16:creationId xmlns:a16="http://schemas.microsoft.com/office/drawing/2014/main" id="{F7A1ECA8-2323-49DC-9198-EACC74AA5269}"/>
              </a:ext>
            </a:extLst>
          </p:cNvPr>
          <p:cNvCxnSpPr>
            <a:cxnSpLocks/>
          </p:cNvCxnSpPr>
          <p:nvPr/>
        </p:nvCxnSpPr>
        <p:spPr>
          <a:xfrm>
            <a:off x="5201413" y="1196859"/>
            <a:ext cx="0" cy="5661141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0;p37">
            <a:extLst>
              <a:ext uri="{FF2B5EF4-FFF2-40B4-BE49-F238E27FC236}">
                <a16:creationId xmlns:a16="http://schemas.microsoft.com/office/drawing/2014/main" id="{47C34395-4DFA-44DE-8C89-5EEF352EEDEF}"/>
              </a:ext>
            </a:extLst>
          </p:cNvPr>
          <p:cNvSpPr/>
          <p:nvPr/>
        </p:nvSpPr>
        <p:spPr>
          <a:xfrm>
            <a:off x="4799100" y="654146"/>
            <a:ext cx="760417" cy="5427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92;p37">
            <a:extLst>
              <a:ext uri="{FF2B5EF4-FFF2-40B4-BE49-F238E27FC236}">
                <a16:creationId xmlns:a16="http://schemas.microsoft.com/office/drawing/2014/main" id="{204CE6C8-D808-4272-A44B-096D244FAD07}"/>
              </a:ext>
            </a:extLst>
          </p:cNvPr>
          <p:cNvSpPr/>
          <p:nvPr/>
        </p:nvSpPr>
        <p:spPr>
          <a:xfrm>
            <a:off x="5008251" y="1420292"/>
            <a:ext cx="342116" cy="50414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>
            <a:extLst>
              <a:ext uri="{FF2B5EF4-FFF2-40B4-BE49-F238E27FC236}">
                <a16:creationId xmlns:a16="http://schemas.microsoft.com/office/drawing/2014/main" id="{334676E5-B578-4DEF-8E96-5DD79E7BEB30}"/>
              </a:ext>
            </a:extLst>
          </p:cNvPr>
          <p:cNvCxnSpPr>
            <a:cxnSpLocks/>
          </p:cNvCxnSpPr>
          <p:nvPr/>
        </p:nvCxnSpPr>
        <p:spPr>
          <a:xfrm>
            <a:off x="3573612" y="2218838"/>
            <a:ext cx="135915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" name="Google Shape;294;p37">
            <a:extLst>
              <a:ext uri="{FF2B5EF4-FFF2-40B4-BE49-F238E27FC236}">
                <a16:creationId xmlns:a16="http://schemas.microsoft.com/office/drawing/2014/main" id="{893F9895-A85C-4155-B720-B20A55D835E6}"/>
              </a:ext>
            </a:extLst>
          </p:cNvPr>
          <p:cNvSpPr txBox="1"/>
          <p:nvPr/>
        </p:nvSpPr>
        <p:spPr>
          <a:xfrm>
            <a:off x="3568096" y="1654561"/>
            <a:ext cx="1426102" cy="4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resetButtonNext&amp;Previous()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3563520" y="2718938"/>
            <a:ext cx="1369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" name="Google Shape;294;p37">
            <a:extLst>
              <a:ext uri="{FF2B5EF4-FFF2-40B4-BE49-F238E27FC236}">
                <a16:creationId xmlns:a16="http://schemas.microsoft.com/office/drawing/2014/main" id="{7CAD38D1-3830-4823-A48C-2241865A5687}"/>
              </a:ext>
            </a:extLst>
          </p:cNvPr>
          <p:cNvSpPr txBox="1"/>
          <p:nvPr/>
        </p:nvSpPr>
        <p:spPr>
          <a:xfrm>
            <a:off x="3640139" y="2366193"/>
            <a:ext cx="1261304" cy="28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resetImages()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275;p37">
            <a:extLst>
              <a:ext uri="{FF2B5EF4-FFF2-40B4-BE49-F238E27FC236}">
                <a16:creationId xmlns:a16="http://schemas.microsoft.com/office/drawing/2014/main" id="{55E90C84-3FC7-4C81-8E52-DC697977938A}"/>
              </a:ext>
            </a:extLst>
          </p:cNvPr>
          <p:cNvCxnSpPr>
            <a:cxnSpLocks/>
          </p:cNvCxnSpPr>
          <p:nvPr/>
        </p:nvCxnSpPr>
        <p:spPr>
          <a:xfrm>
            <a:off x="3595799" y="3209680"/>
            <a:ext cx="1369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2" name="Google Shape;294;p37">
            <a:extLst>
              <a:ext uri="{FF2B5EF4-FFF2-40B4-BE49-F238E27FC236}">
                <a16:creationId xmlns:a16="http://schemas.microsoft.com/office/drawing/2014/main" id="{88D1922F-741D-489B-BC3D-6FD352B39066}"/>
              </a:ext>
            </a:extLst>
          </p:cNvPr>
          <p:cNvSpPr txBox="1"/>
          <p:nvPr/>
        </p:nvSpPr>
        <p:spPr>
          <a:xfrm>
            <a:off x="3872984" y="2872257"/>
            <a:ext cx="795614" cy="28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275;p37">
            <a:extLst>
              <a:ext uri="{FF2B5EF4-FFF2-40B4-BE49-F238E27FC236}">
                <a16:creationId xmlns:a16="http://schemas.microsoft.com/office/drawing/2014/main" id="{7734DFEC-EC0A-4C1C-B030-9C301B7C2266}"/>
              </a:ext>
            </a:extLst>
          </p:cNvPr>
          <p:cNvCxnSpPr>
            <a:cxnSpLocks/>
          </p:cNvCxnSpPr>
          <p:nvPr/>
        </p:nvCxnSpPr>
        <p:spPr>
          <a:xfrm>
            <a:off x="3583494" y="3676963"/>
            <a:ext cx="1369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7" name="Google Shape;294;p37">
            <a:extLst>
              <a:ext uri="{FF2B5EF4-FFF2-40B4-BE49-F238E27FC236}">
                <a16:creationId xmlns:a16="http://schemas.microsoft.com/office/drawing/2014/main" id="{DA204D40-A98E-4531-A15C-448B0A01EACE}"/>
              </a:ext>
            </a:extLst>
          </p:cNvPr>
          <p:cNvSpPr txBox="1"/>
          <p:nvPr/>
        </p:nvSpPr>
        <p:spPr>
          <a:xfrm>
            <a:off x="3642694" y="3350342"/>
            <a:ext cx="1337305" cy="28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show(albumId)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roup 94">
            <a:extLst>
              <a:ext uri="{FF2B5EF4-FFF2-40B4-BE49-F238E27FC236}">
                <a16:creationId xmlns:a16="http://schemas.microsoft.com/office/drawing/2014/main" id="{89455872-A121-40C4-BE3E-68E92300D413}"/>
              </a:ext>
            </a:extLst>
          </p:cNvPr>
          <p:cNvGrpSpPr/>
          <p:nvPr/>
        </p:nvGrpSpPr>
        <p:grpSpPr>
          <a:xfrm>
            <a:off x="6417818" y="4907866"/>
            <a:ext cx="484693" cy="265456"/>
            <a:chOff x="614149" y="4401223"/>
            <a:chExt cx="484693" cy="507248"/>
          </a:xfrm>
        </p:grpSpPr>
        <p:cxnSp>
          <p:nvCxnSpPr>
            <p:cNvPr id="59" name="Straight Connector 99">
              <a:extLst>
                <a:ext uri="{FF2B5EF4-FFF2-40B4-BE49-F238E27FC236}">
                  <a16:creationId xmlns:a16="http://schemas.microsoft.com/office/drawing/2014/main" id="{58CD338C-79A6-4399-B442-FC5CCC9B80B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00">
              <a:extLst>
                <a:ext uri="{FF2B5EF4-FFF2-40B4-BE49-F238E27FC236}">
                  <a16:creationId xmlns:a16="http://schemas.microsoft.com/office/drawing/2014/main" id="{08DB2AFE-88FF-47E9-93F3-91963EA06836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01">
              <a:extLst>
                <a:ext uri="{FF2B5EF4-FFF2-40B4-BE49-F238E27FC236}">
                  <a16:creationId xmlns:a16="http://schemas.microsoft.com/office/drawing/2014/main" id="{C2AA394E-B060-4DA8-99E5-18E6EBEDA82E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Google Shape;318;p38">
            <a:extLst>
              <a:ext uri="{FF2B5EF4-FFF2-40B4-BE49-F238E27FC236}">
                <a16:creationId xmlns:a16="http://schemas.microsoft.com/office/drawing/2014/main" id="{B013099F-E67B-4119-98A9-174BCFF13439}"/>
              </a:ext>
            </a:extLst>
          </p:cNvPr>
          <p:cNvSpPr txBox="1"/>
          <p:nvPr/>
        </p:nvSpPr>
        <p:spPr>
          <a:xfrm>
            <a:off x="5674804" y="4602470"/>
            <a:ext cx="1389624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CheckAlbumId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33;p38">
            <a:extLst>
              <a:ext uri="{FF2B5EF4-FFF2-40B4-BE49-F238E27FC236}">
                <a16:creationId xmlns:a16="http://schemas.microsoft.com/office/drawing/2014/main" id="{3EE7DE62-B7E2-4260-A4AB-3A3A447571E2}"/>
              </a:ext>
            </a:extLst>
          </p:cNvPr>
          <p:cNvSpPr txBox="1"/>
          <p:nvPr/>
        </p:nvSpPr>
        <p:spPr>
          <a:xfrm>
            <a:off x="7270154" y="4807547"/>
            <a:ext cx="1859740" cy="50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findImagesByAlbum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(albumId)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382;p40">
            <a:extLst>
              <a:ext uri="{FF2B5EF4-FFF2-40B4-BE49-F238E27FC236}">
                <a16:creationId xmlns:a16="http://schemas.microsoft.com/office/drawing/2014/main" id="{474C4AC2-E1C7-4565-ACAA-AF9FC8398B77}"/>
              </a:ext>
            </a:extLst>
          </p:cNvPr>
          <p:cNvCxnSpPr>
            <a:cxnSpLocks/>
          </p:cNvCxnSpPr>
          <p:nvPr/>
        </p:nvCxnSpPr>
        <p:spPr>
          <a:xfrm>
            <a:off x="7378034" y="5807713"/>
            <a:ext cx="186176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" name="Google Shape;318;p38">
            <a:extLst>
              <a:ext uri="{FF2B5EF4-FFF2-40B4-BE49-F238E27FC236}">
                <a16:creationId xmlns:a16="http://schemas.microsoft.com/office/drawing/2014/main" id="{7774BD78-C356-441E-8F9C-34CD399EC210}"/>
              </a:ext>
            </a:extLst>
          </p:cNvPr>
          <p:cNvSpPr txBox="1"/>
          <p:nvPr/>
        </p:nvSpPr>
        <p:spPr>
          <a:xfrm>
            <a:off x="7966178" y="5513583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382;p40">
            <a:extLst>
              <a:ext uri="{FF2B5EF4-FFF2-40B4-BE49-F238E27FC236}">
                <a16:creationId xmlns:a16="http://schemas.microsoft.com/office/drawing/2014/main" id="{3ECAD428-63F5-4268-9176-BFFAD322D85A}"/>
              </a:ext>
            </a:extLst>
          </p:cNvPr>
          <p:cNvCxnSpPr>
            <a:cxnSpLocks/>
          </p:cNvCxnSpPr>
          <p:nvPr/>
        </p:nvCxnSpPr>
        <p:spPr>
          <a:xfrm>
            <a:off x="5411897" y="5983251"/>
            <a:ext cx="151599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0" name="Google Shape;318;p38">
            <a:extLst>
              <a:ext uri="{FF2B5EF4-FFF2-40B4-BE49-F238E27FC236}">
                <a16:creationId xmlns:a16="http://schemas.microsoft.com/office/drawing/2014/main" id="{A8A5C05A-E88A-4194-8663-69B8F2DC380C}"/>
              </a:ext>
            </a:extLst>
          </p:cNvPr>
          <p:cNvSpPr txBox="1"/>
          <p:nvPr/>
        </p:nvSpPr>
        <p:spPr>
          <a:xfrm>
            <a:off x="5913467" y="5675250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roup 94">
            <a:extLst>
              <a:ext uri="{FF2B5EF4-FFF2-40B4-BE49-F238E27FC236}">
                <a16:creationId xmlns:a16="http://schemas.microsoft.com/office/drawing/2014/main" id="{D98C208E-1FF2-4E3C-B31A-F19EBF36C598}"/>
              </a:ext>
            </a:extLst>
          </p:cNvPr>
          <p:cNvGrpSpPr/>
          <p:nvPr/>
        </p:nvGrpSpPr>
        <p:grpSpPr>
          <a:xfrm>
            <a:off x="4443079" y="6161044"/>
            <a:ext cx="484693" cy="265456"/>
            <a:chOff x="614149" y="4401223"/>
            <a:chExt cx="484693" cy="507248"/>
          </a:xfrm>
        </p:grpSpPr>
        <p:cxnSp>
          <p:nvCxnSpPr>
            <p:cNvPr id="82" name="Straight Connector 99">
              <a:extLst>
                <a:ext uri="{FF2B5EF4-FFF2-40B4-BE49-F238E27FC236}">
                  <a16:creationId xmlns:a16="http://schemas.microsoft.com/office/drawing/2014/main" id="{F8E7E7D4-C873-4178-8DF7-167CD0F0D309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00">
              <a:extLst>
                <a:ext uri="{FF2B5EF4-FFF2-40B4-BE49-F238E27FC236}">
                  <a16:creationId xmlns:a16="http://schemas.microsoft.com/office/drawing/2014/main" id="{3CDFB136-CAC4-4771-9BD0-42B37400A3D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101">
              <a:extLst>
                <a:ext uri="{FF2B5EF4-FFF2-40B4-BE49-F238E27FC236}">
                  <a16:creationId xmlns:a16="http://schemas.microsoft.com/office/drawing/2014/main" id="{1A12B6FD-F223-4B0C-806B-98D267776327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Google Shape;318;p38">
            <a:extLst>
              <a:ext uri="{FF2B5EF4-FFF2-40B4-BE49-F238E27FC236}">
                <a16:creationId xmlns:a16="http://schemas.microsoft.com/office/drawing/2014/main" id="{151FB217-9B29-4A90-867E-BA07EC719018}"/>
              </a:ext>
            </a:extLst>
          </p:cNvPr>
          <p:cNvSpPr txBox="1"/>
          <p:nvPr/>
        </p:nvSpPr>
        <p:spPr>
          <a:xfrm>
            <a:off x="3986508" y="5806904"/>
            <a:ext cx="921069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update()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37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5996872" y="2873553"/>
            <a:ext cx="2061603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GET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400" dirty="0"/>
              <a:t>"GetCommentsOfImage?imageId=" + </a:t>
            </a:r>
            <a:r>
              <a:rPr lang="it-IT" sz="1400" b="1" dirty="0">
                <a:solidFill>
                  <a:srgbClr val="7030A0"/>
                </a:solidFill>
              </a:rPr>
              <a:t>imageId</a:t>
            </a: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407561" y="51140"/>
            <a:ext cx="9791189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mouseenter on thumbnail image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7840192" y="701715"/>
            <a:ext cx="1323398" cy="6685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GetCommentsOfImage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>
            <a:off x="8501891" y="1370245"/>
            <a:ext cx="0" cy="548775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>
            <a:cxnSpLocks/>
          </p:cNvCxnSpPr>
          <p:nvPr/>
        </p:nvCxnSpPr>
        <p:spPr>
          <a:xfrm flipV="1">
            <a:off x="6037116" y="3296394"/>
            <a:ext cx="2283929" cy="859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4" name="Google Shape;314;p38"/>
          <p:cNvSpPr/>
          <p:nvPr/>
        </p:nvSpPr>
        <p:spPr>
          <a:xfrm>
            <a:off x="8321046" y="1957220"/>
            <a:ext cx="352002" cy="46309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11169840" y="701715"/>
            <a:ext cx="1009670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>
            <a:off x="11674675" y="1326272"/>
            <a:ext cx="23582" cy="553172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9" name="Google Shape;319;p38"/>
          <p:cNvSpPr/>
          <p:nvPr/>
        </p:nvSpPr>
        <p:spPr>
          <a:xfrm>
            <a:off x="11529603" y="4740394"/>
            <a:ext cx="330200" cy="18478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>
            <a:cxnSpLocks/>
          </p:cNvCxnSpPr>
          <p:nvPr/>
        </p:nvCxnSpPr>
        <p:spPr>
          <a:xfrm>
            <a:off x="8667850" y="4898021"/>
            <a:ext cx="28128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4" name="Google Shape;290;p37"/>
          <p:cNvSpPr/>
          <p:nvPr/>
        </p:nvSpPr>
        <p:spPr>
          <a:xfrm>
            <a:off x="3313721" y="704557"/>
            <a:ext cx="120126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>
            <a:off x="1880746" y="2422335"/>
            <a:ext cx="185865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1738998" y="1370247"/>
            <a:ext cx="0" cy="509151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1316689" y="704557"/>
            <a:ext cx="818867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567940" y="1595255"/>
            <a:ext cx="312806" cy="37078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208587" y="1274072"/>
            <a:ext cx="1167009" cy="81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Mouseenter thumbnail image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231663" y="1709298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Straight Connector 52">
            <a:extLst>
              <a:ext uri="{FF2B5EF4-FFF2-40B4-BE49-F238E27FC236}">
                <a16:creationId xmlns:a16="http://schemas.microsoft.com/office/drawing/2014/main" id="{928D1D6F-9098-47DF-8289-194D299E0C5F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914353" y="1355936"/>
            <a:ext cx="45665" cy="528746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2" name="Google Shape;292;p37">
            <a:extLst>
              <a:ext uri="{FF2B5EF4-FFF2-40B4-BE49-F238E27FC236}">
                <a16:creationId xmlns:a16="http://schemas.microsoft.com/office/drawing/2014/main" id="{EC2375AF-7438-4CBB-8A8B-3AE68559F82D}"/>
              </a:ext>
            </a:extLst>
          </p:cNvPr>
          <p:cNvSpPr/>
          <p:nvPr/>
        </p:nvSpPr>
        <p:spPr>
          <a:xfrm>
            <a:off x="3739404" y="1595255"/>
            <a:ext cx="342116" cy="2396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Straight Connector 52">
            <a:extLst>
              <a:ext uri="{FF2B5EF4-FFF2-40B4-BE49-F238E27FC236}">
                <a16:creationId xmlns:a16="http://schemas.microsoft.com/office/drawing/2014/main" id="{F7A1ECA8-2323-49DC-9198-EACC74AA526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842452" y="1370247"/>
            <a:ext cx="0" cy="548775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0;p37">
            <a:extLst>
              <a:ext uri="{FF2B5EF4-FFF2-40B4-BE49-F238E27FC236}">
                <a16:creationId xmlns:a16="http://schemas.microsoft.com/office/drawing/2014/main" id="{47C34395-4DFA-44DE-8C89-5EEF352EEDEF}"/>
              </a:ext>
            </a:extLst>
          </p:cNvPr>
          <p:cNvSpPr/>
          <p:nvPr/>
        </p:nvSpPr>
        <p:spPr>
          <a:xfrm>
            <a:off x="5364329" y="701716"/>
            <a:ext cx="956245" cy="6685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Details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92;p37">
            <a:extLst>
              <a:ext uri="{FF2B5EF4-FFF2-40B4-BE49-F238E27FC236}">
                <a16:creationId xmlns:a16="http://schemas.microsoft.com/office/drawing/2014/main" id="{204CE6C8-D808-4272-A44B-096D244FAD07}"/>
              </a:ext>
            </a:extLst>
          </p:cNvPr>
          <p:cNvSpPr/>
          <p:nvPr/>
        </p:nvSpPr>
        <p:spPr>
          <a:xfrm>
            <a:off x="5670354" y="1546738"/>
            <a:ext cx="342116" cy="51806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>
            <a:extLst>
              <a:ext uri="{FF2B5EF4-FFF2-40B4-BE49-F238E27FC236}">
                <a16:creationId xmlns:a16="http://schemas.microsoft.com/office/drawing/2014/main" id="{334676E5-B578-4DEF-8E96-5DD79E7BEB30}"/>
              </a:ext>
            </a:extLst>
          </p:cNvPr>
          <p:cNvCxnSpPr>
            <a:cxnSpLocks/>
          </p:cNvCxnSpPr>
          <p:nvPr/>
        </p:nvCxnSpPr>
        <p:spPr>
          <a:xfrm>
            <a:off x="4081520" y="2592097"/>
            <a:ext cx="15888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4081520" y="3096916"/>
            <a:ext cx="15888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2" name="Google Shape;318;p38">
            <a:extLst>
              <a:ext uri="{FF2B5EF4-FFF2-40B4-BE49-F238E27FC236}">
                <a16:creationId xmlns:a16="http://schemas.microsoft.com/office/drawing/2014/main" id="{B013099F-E67B-4119-98A9-174BCFF13439}"/>
              </a:ext>
            </a:extLst>
          </p:cNvPr>
          <p:cNvSpPr txBox="1"/>
          <p:nvPr/>
        </p:nvSpPr>
        <p:spPr>
          <a:xfrm>
            <a:off x="8942776" y="2993354"/>
            <a:ext cx="1158396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/>
              <a:t>checkImage</a:t>
            </a:r>
          </a:p>
          <a:p>
            <a:r>
              <a:rPr lang="it-IT" sz="1400" dirty="0"/>
              <a:t>(</a:t>
            </a:r>
            <a:r>
              <a:rPr lang="it-IT" sz="1400" b="1" dirty="0">
                <a:solidFill>
                  <a:srgbClr val="7030A0"/>
                </a:solidFill>
              </a:rPr>
              <a:t>imageId</a:t>
            </a:r>
            <a:r>
              <a:rPr lang="it-IT" sz="1400" dirty="0"/>
              <a:t>)</a:t>
            </a:r>
            <a:endParaRPr sz="1400" dirty="0"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382;p40">
            <a:extLst>
              <a:ext uri="{FF2B5EF4-FFF2-40B4-BE49-F238E27FC236}">
                <a16:creationId xmlns:a16="http://schemas.microsoft.com/office/drawing/2014/main" id="{474C4AC2-E1C7-4565-ACAA-AF9FC8398B77}"/>
              </a:ext>
            </a:extLst>
          </p:cNvPr>
          <p:cNvCxnSpPr>
            <a:cxnSpLocks/>
          </p:cNvCxnSpPr>
          <p:nvPr/>
        </p:nvCxnSpPr>
        <p:spPr>
          <a:xfrm>
            <a:off x="8679148" y="6042021"/>
            <a:ext cx="2850455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" name="Google Shape;318;p38">
            <a:extLst>
              <a:ext uri="{FF2B5EF4-FFF2-40B4-BE49-F238E27FC236}">
                <a16:creationId xmlns:a16="http://schemas.microsoft.com/office/drawing/2014/main" id="{7774BD78-C356-441E-8F9C-34CD399EC210}"/>
              </a:ext>
            </a:extLst>
          </p:cNvPr>
          <p:cNvSpPr txBox="1"/>
          <p:nvPr/>
        </p:nvSpPr>
        <p:spPr>
          <a:xfrm>
            <a:off x="8784887" y="5728614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1400" b="1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382;p40">
            <a:extLst>
              <a:ext uri="{FF2B5EF4-FFF2-40B4-BE49-F238E27FC236}">
                <a16:creationId xmlns:a16="http://schemas.microsoft.com/office/drawing/2014/main" id="{3ECAD428-63F5-4268-9176-BFFAD322D85A}"/>
              </a:ext>
            </a:extLst>
          </p:cNvPr>
          <p:cNvCxnSpPr>
            <a:cxnSpLocks/>
          </p:cNvCxnSpPr>
          <p:nvPr/>
        </p:nvCxnSpPr>
        <p:spPr>
          <a:xfrm>
            <a:off x="5999162" y="6242890"/>
            <a:ext cx="225123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0" name="Google Shape;318;p38">
            <a:extLst>
              <a:ext uri="{FF2B5EF4-FFF2-40B4-BE49-F238E27FC236}">
                <a16:creationId xmlns:a16="http://schemas.microsoft.com/office/drawing/2014/main" id="{A8A5C05A-E88A-4194-8663-69B8F2DC380C}"/>
              </a:ext>
            </a:extLst>
          </p:cNvPr>
          <p:cNvSpPr txBox="1"/>
          <p:nvPr/>
        </p:nvSpPr>
        <p:spPr>
          <a:xfrm>
            <a:off x="6336833" y="5934890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1400" b="1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roup 94">
            <a:extLst>
              <a:ext uri="{FF2B5EF4-FFF2-40B4-BE49-F238E27FC236}">
                <a16:creationId xmlns:a16="http://schemas.microsoft.com/office/drawing/2014/main" id="{D98C208E-1FF2-4E3C-B31A-F19EBF36C598}"/>
              </a:ext>
            </a:extLst>
          </p:cNvPr>
          <p:cNvGrpSpPr/>
          <p:nvPr/>
        </p:nvGrpSpPr>
        <p:grpSpPr>
          <a:xfrm>
            <a:off x="5164971" y="6318440"/>
            <a:ext cx="484693" cy="265456"/>
            <a:chOff x="614149" y="4401223"/>
            <a:chExt cx="484693" cy="507248"/>
          </a:xfrm>
        </p:grpSpPr>
        <p:cxnSp>
          <p:nvCxnSpPr>
            <p:cNvPr id="82" name="Straight Connector 99">
              <a:extLst>
                <a:ext uri="{FF2B5EF4-FFF2-40B4-BE49-F238E27FC236}">
                  <a16:creationId xmlns:a16="http://schemas.microsoft.com/office/drawing/2014/main" id="{F8E7E7D4-C873-4178-8DF7-167CD0F0D309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00">
              <a:extLst>
                <a:ext uri="{FF2B5EF4-FFF2-40B4-BE49-F238E27FC236}">
                  <a16:creationId xmlns:a16="http://schemas.microsoft.com/office/drawing/2014/main" id="{3CDFB136-CAC4-4771-9BD0-42B37400A3D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101">
              <a:extLst>
                <a:ext uri="{FF2B5EF4-FFF2-40B4-BE49-F238E27FC236}">
                  <a16:creationId xmlns:a16="http://schemas.microsoft.com/office/drawing/2014/main" id="{1A12B6FD-F223-4B0C-806B-98D267776327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Google Shape;318;p38">
            <a:extLst>
              <a:ext uri="{FF2B5EF4-FFF2-40B4-BE49-F238E27FC236}">
                <a16:creationId xmlns:a16="http://schemas.microsoft.com/office/drawing/2014/main" id="{151FB217-9B29-4A90-867E-BA07EC719018}"/>
              </a:ext>
            </a:extLst>
          </p:cNvPr>
          <p:cNvSpPr txBox="1"/>
          <p:nvPr/>
        </p:nvSpPr>
        <p:spPr>
          <a:xfrm>
            <a:off x="3631210" y="5967237"/>
            <a:ext cx="2367952" cy="31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update(image,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CF61613-1D86-4C9F-BBE5-74A240D09019}"/>
              </a:ext>
            </a:extLst>
          </p:cNvPr>
          <p:cNvSpPr txBox="1"/>
          <p:nvPr/>
        </p:nvSpPr>
        <p:spPr>
          <a:xfrm>
            <a:off x="1827977" y="1938270"/>
            <a:ext cx="2405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Calibri"/>
                <a:cs typeface="Calibri"/>
              </a:rPr>
              <a:t>showImageDetails</a:t>
            </a:r>
          </a:p>
          <a:p>
            <a:r>
              <a:rPr lang="en-US" sz="14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en-US" sz="1400" b="1" dirty="0">
                <a:solidFill>
                  <a:srgbClr val="7030A0"/>
                </a:solidFill>
                <a:latin typeface="Calibri"/>
                <a:cs typeface="Calibri"/>
              </a:rPr>
              <a:t>imageId,</a:t>
            </a:r>
            <a:r>
              <a:rPr lang="it-IT" sz="1400" b="1" dirty="0">
                <a:solidFill>
                  <a:srgbClr val="268BD2"/>
                </a:solidFill>
              </a:rPr>
              <a:t>imageEntered</a:t>
            </a:r>
            <a:r>
              <a:rPr lang="en-US" sz="1400" dirty="0">
                <a:latin typeface="Calibri"/>
                <a:cs typeface="Calibri"/>
              </a:rPr>
              <a:t>);</a:t>
            </a:r>
            <a:endParaRPr lang="it-IT" sz="1400" dirty="0">
              <a:latin typeface="Calibri"/>
              <a:cs typeface="Calibri"/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BE1E667-30CB-45DD-B990-00BC17D48848}"/>
              </a:ext>
            </a:extLst>
          </p:cNvPr>
          <p:cNvSpPr txBox="1"/>
          <p:nvPr/>
        </p:nvSpPr>
        <p:spPr>
          <a:xfrm>
            <a:off x="4037670" y="2258030"/>
            <a:ext cx="1714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imageDetails.reset();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357D8A4-2E13-4149-BE4D-D0C9742ED0E0}"/>
              </a:ext>
            </a:extLst>
          </p:cNvPr>
          <p:cNvSpPr txBox="1"/>
          <p:nvPr/>
        </p:nvSpPr>
        <p:spPr>
          <a:xfrm>
            <a:off x="4055520" y="2593945"/>
            <a:ext cx="23015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imageDetails.show</a:t>
            </a:r>
          </a:p>
          <a:p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it-IT" sz="1400" b="1" dirty="0">
                <a:solidFill>
                  <a:srgbClr val="7030A0"/>
                </a:solidFill>
                <a:latin typeface="Calibri"/>
                <a:cs typeface="Calibri"/>
              </a:rPr>
              <a:t>imageId,</a:t>
            </a:r>
            <a:r>
              <a:rPr lang="it-IT" sz="1400" b="1" dirty="0">
                <a:solidFill>
                  <a:srgbClr val="268BD2"/>
                </a:solidFill>
              </a:rPr>
              <a:t> imageEntered</a:t>
            </a:r>
            <a:r>
              <a:rPr lang="it-IT" sz="1400" dirty="0">
                <a:solidFill>
                  <a:schemeClr val="dk1"/>
                </a:solidFill>
                <a:latin typeface="Calibri"/>
                <a:cs typeface="Calibri"/>
              </a:rPr>
              <a:t>);</a:t>
            </a:r>
          </a:p>
        </p:txBody>
      </p:sp>
      <p:cxnSp>
        <p:nvCxnSpPr>
          <p:cNvPr id="64" name="Google Shape;320;p38">
            <a:extLst>
              <a:ext uri="{FF2B5EF4-FFF2-40B4-BE49-F238E27FC236}">
                <a16:creationId xmlns:a16="http://schemas.microsoft.com/office/drawing/2014/main" id="{547A1131-AD29-4DF6-871E-6C1962C468B9}"/>
              </a:ext>
            </a:extLst>
          </p:cNvPr>
          <p:cNvCxnSpPr>
            <a:cxnSpLocks/>
          </p:cNvCxnSpPr>
          <p:nvPr/>
        </p:nvCxnSpPr>
        <p:spPr>
          <a:xfrm>
            <a:off x="8679148" y="5368170"/>
            <a:ext cx="2791298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0" name="Google Shape;315;p38">
            <a:extLst>
              <a:ext uri="{FF2B5EF4-FFF2-40B4-BE49-F238E27FC236}">
                <a16:creationId xmlns:a16="http://schemas.microsoft.com/office/drawing/2014/main" id="{1E6F4E07-4AF6-4283-B20E-8CB10A5B5465}"/>
              </a:ext>
            </a:extLst>
          </p:cNvPr>
          <p:cNvSpPr/>
          <p:nvPr/>
        </p:nvSpPr>
        <p:spPr>
          <a:xfrm>
            <a:off x="10010614" y="701715"/>
            <a:ext cx="1009670" cy="62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316;p38">
            <a:extLst>
              <a:ext uri="{FF2B5EF4-FFF2-40B4-BE49-F238E27FC236}">
                <a16:creationId xmlns:a16="http://schemas.microsoft.com/office/drawing/2014/main" id="{4B8CD60E-078E-4E0E-9837-F37D7EDEE18C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10515449" y="1326272"/>
            <a:ext cx="33132" cy="553172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0" name="Google Shape;319;p38">
            <a:extLst>
              <a:ext uri="{FF2B5EF4-FFF2-40B4-BE49-F238E27FC236}">
                <a16:creationId xmlns:a16="http://schemas.microsoft.com/office/drawing/2014/main" id="{7F594FF8-D553-4E8B-B73E-B631BC62613E}"/>
              </a:ext>
            </a:extLst>
          </p:cNvPr>
          <p:cNvSpPr/>
          <p:nvPr/>
        </p:nvSpPr>
        <p:spPr>
          <a:xfrm>
            <a:off x="10344822" y="2724008"/>
            <a:ext cx="330200" cy="39096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312;p38">
            <a:extLst>
              <a:ext uri="{FF2B5EF4-FFF2-40B4-BE49-F238E27FC236}">
                <a16:creationId xmlns:a16="http://schemas.microsoft.com/office/drawing/2014/main" id="{B61A6AE2-E8B4-4E59-8D68-8F53D1914E18}"/>
              </a:ext>
            </a:extLst>
          </p:cNvPr>
          <p:cNvCxnSpPr>
            <a:cxnSpLocks/>
          </p:cNvCxnSpPr>
          <p:nvPr/>
        </p:nvCxnSpPr>
        <p:spPr>
          <a:xfrm>
            <a:off x="8665519" y="3525837"/>
            <a:ext cx="167930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6" name="Google Shape;382;p40">
            <a:extLst>
              <a:ext uri="{FF2B5EF4-FFF2-40B4-BE49-F238E27FC236}">
                <a16:creationId xmlns:a16="http://schemas.microsoft.com/office/drawing/2014/main" id="{A8E88B36-44D2-49B2-8A28-B8826B74B875}"/>
              </a:ext>
            </a:extLst>
          </p:cNvPr>
          <p:cNvCxnSpPr>
            <a:cxnSpLocks/>
          </p:cNvCxnSpPr>
          <p:nvPr/>
        </p:nvCxnSpPr>
        <p:spPr>
          <a:xfrm>
            <a:off x="8665519" y="4136462"/>
            <a:ext cx="16793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4" name="Google Shape;318;p38">
            <a:extLst>
              <a:ext uri="{FF2B5EF4-FFF2-40B4-BE49-F238E27FC236}">
                <a16:creationId xmlns:a16="http://schemas.microsoft.com/office/drawing/2014/main" id="{4BF4A3A4-D842-4862-AC6C-E5D465F7113F}"/>
              </a:ext>
            </a:extLst>
          </p:cNvPr>
          <p:cNvSpPr txBox="1"/>
          <p:nvPr/>
        </p:nvSpPr>
        <p:spPr>
          <a:xfrm>
            <a:off x="8889135" y="3768369"/>
            <a:ext cx="1309615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|| FALSE</a:t>
            </a:r>
          </a:p>
        </p:txBody>
      </p:sp>
      <p:sp>
        <p:nvSpPr>
          <p:cNvPr id="15" name="Google Shape;333;p38">
            <a:extLst>
              <a:ext uri="{FF2B5EF4-FFF2-40B4-BE49-F238E27FC236}">
                <a16:creationId xmlns:a16="http://schemas.microsoft.com/office/drawing/2014/main" id="{3EE7DE62-B7E2-4260-A4AB-3A3A447571E2}"/>
              </a:ext>
            </a:extLst>
          </p:cNvPr>
          <p:cNvSpPr txBox="1"/>
          <p:nvPr/>
        </p:nvSpPr>
        <p:spPr>
          <a:xfrm>
            <a:off x="8610064" y="4369238"/>
            <a:ext cx="2666896" cy="50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[return =True] </a:t>
            </a:r>
            <a:r>
              <a:rPr lang="it-IT" sz="1400" dirty="0"/>
              <a:t>findCommentsOfImage(</a:t>
            </a:r>
            <a:r>
              <a:rPr lang="it-IT" sz="1400" b="1" dirty="0">
                <a:solidFill>
                  <a:srgbClr val="7030A0"/>
                </a:solidFill>
              </a:rPr>
              <a:t>imageId</a:t>
            </a:r>
            <a:r>
              <a:rPr lang="it-IT" sz="1400" dirty="0"/>
              <a:t>)</a:t>
            </a:r>
            <a:endParaRPr sz="1400" dirty="0">
              <a:ea typeface="Calibri"/>
              <a:cs typeface="Calibri"/>
              <a:sym typeface="Calibri"/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40688D8-E614-43B8-A1A2-8051A1527F63}"/>
              </a:ext>
            </a:extLst>
          </p:cNvPr>
          <p:cNvSpPr txBox="1"/>
          <p:nvPr/>
        </p:nvSpPr>
        <p:spPr>
          <a:xfrm>
            <a:off x="8618966" y="4864316"/>
            <a:ext cx="2687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findUsernameOfComments</a:t>
            </a:r>
          </a:p>
          <a:p>
            <a:r>
              <a:rPr lang="it-IT" sz="1400" dirty="0"/>
              <a:t>(image.getComments());</a:t>
            </a:r>
          </a:p>
        </p:txBody>
      </p:sp>
      <p:grpSp>
        <p:nvGrpSpPr>
          <p:cNvPr id="146" name="Group 61">
            <a:extLst>
              <a:ext uri="{FF2B5EF4-FFF2-40B4-BE49-F238E27FC236}">
                <a16:creationId xmlns:a16="http://schemas.microsoft.com/office/drawing/2014/main" id="{7225F4F6-2ABD-4EE6-88A7-62EAB5DBFD55}"/>
              </a:ext>
            </a:extLst>
          </p:cNvPr>
          <p:cNvGrpSpPr/>
          <p:nvPr/>
        </p:nvGrpSpPr>
        <p:grpSpPr>
          <a:xfrm>
            <a:off x="11044910" y="5519988"/>
            <a:ext cx="484693" cy="272090"/>
            <a:chOff x="614149" y="4401223"/>
            <a:chExt cx="484693" cy="507248"/>
          </a:xfrm>
        </p:grpSpPr>
        <p:cxnSp>
          <p:nvCxnSpPr>
            <p:cNvPr id="147" name="Straight Connector 51">
              <a:extLst>
                <a:ext uri="{FF2B5EF4-FFF2-40B4-BE49-F238E27FC236}">
                  <a16:creationId xmlns:a16="http://schemas.microsoft.com/office/drawing/2014/main" id="{9A5F278A-4EC4-4167-ABCC-35FC3E72630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56">
              <a:extLst>
                <a:ext uri="{FF2B5EF4-FFF2-40B4-BE49-F238E27FC236}">
                  <a16:creationId xmlns:a16="http://schemas.microsoft.com/office/drawing/2014/main" id="{55FCDF73-C675-46E3-B9A8-C400C0D5CE87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60">
              <a:extLst>
                <a:ext uri="{FF2B5EF4-FFF2-40B4-BE49-F238E27FC236}">
                  <a16:creationId xmlns:a16="http://schemas.microsoft.com/office/drawing/2014/main" id="{9C4CC2C4-ACB6-45AF-963F-175548B42312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038A066B-B7AB-4E25-8EB5-775B1A35C2B7}"/>
              </a:ext>
            </a:extLst>
          </p:cNvPr>
          <p:cNvSpPr txBox="1"/>
          <p:nvPr/>
        </p:nvSpPr>
        <p:spPr>
          <a:xfrm>
            <a:off x="9512692" y="5495119"/>
            <a:ext cx="1740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Update(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pSp>
        <p:nvGrpSpPr>
          <p:cNvPr id="152" name="Group 61">
            <a:extLst>
              <a:ext uri="{FF2B5EF4-FFF2-40B4-BE49-F238E27FC236}">
                <a16:creationId xmlns:a16="http://schemas.microsoft.com/office/drawing/2014/main" id="{22803C0A-D6B3-49BA-ABA3-1A5517CB2396}"/>
              </a:ext>
            </a:extLst>
          </p:cNvPr>
          <p:cNvGrpSpPr/>
          <p:nvPr/>
        </p:nvGrpSpPr>
        <p:grpSpPr>
          <a:xfrm>
            <a:off x="1249983" y="2023212"/>
            <a:ext cx="317956" cy="256689"/>
            <a:chOff x="614149" y="4401223"/>
            <a:chExt cx="484693" cy="507248"/>
          </a:xfrm>
        </p:grpSpPr>
        <p:cxnSp>
          <p:nvCxnSpPr>
            <p:cNvPr id="153" name="Straight Connector 51">
              <a:extLst>
                <a:ext uri="{FF2B5EF4-FFF2-40B4-BE49-F238E27FC236}">
                  <a16:creationId xmlns:a16="http://schemas.microsoft.com/office/drawing/2014/main" id="{3E6613F0-F27E-46EA-B9EF-7FC04A7033BA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56">
              <a:extLst>
                <a:ext uri="{FF2B5EF4-FFF2-40B4-BE49-F238E27FC236}">
                  <a16:creationId xmlns:a16="http://schemas.microsoft.com/office/drawing/2014/main" id="{C8486A72-7937-4F90-8CEF-03C391444C1C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60">
              <a:extLst>
                <a:ext uri="{FF2B5EF4-FFF2-40B4-BE49-F238E27FC236}">
                  <a16:creationId xmlns:a16="http://schemas.microsoft.com/office/drawing/2014/main" id="{B2BFDD9C-D5B7-42AF-B083-7B92E10BE2D2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C2129953-30E6-407F-864C-8D3C9B240460}"/>
              </a:ext>
            </a:extLst>
          </p:cNvPr>
          <p:cNvSpPr txBox="1"/>
          <p:nvPr/>
        </p:nvSpPr>
        <p:spPr>
          <a:xfrm>
            <a:off x="-44040" y="1938270"/>
            <a:ext cx="13601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rgbClr val="268BD2"/>
                </a:solidFill>
              </a:rPr>
              <a:t>imageEntered</a:t>
            </a:r>
            <a:r>
              <a:rPr lang="it-IT" sz="1400" dirty="0">
                <a:solidFill>
                  <a:srgbClr val="000000"/>
                </a:solidFill>
              </a:rPr>
              <a:t> </a:t>
            </a:r>
            <a:r>
              <a:rPr lang="it-IT" sz="1400" dirty="0">
                <a:solidFill>
                  <a:srgbClr val="859900"/>
                </a:solidFill>
              </a:rPr>
              <a:t>=</a:t>
            </a:r>
            <a:r>
              <a:rPr lang="it-IT" sz="1400" dirty="0">
                <a:solidFill>
                  <a:srgbClr val="000000"/>
                </a:solidFill>
              </a:rPr>
              <a:t> </a:t>
            </a:r>
          </a:p>
          <a:p>
            <a:r>
              <a:rPr lang="it-IT" sz="1400" dirty="0"/>
              <a:t>findImageById</a:t>
            </a:r>
          </a:p>
          <a:p>
            <a:r>
              <a:rPr lang="it-IT" sz="1400" dirty="0"/>
              <a:t>(</a:t>
            </a:r>
            <a:r>
              <a:rPr lang="it-IT" sz="1400" b="1" dirty="0">
                <a:solidFill>
                  <a:srgbClr val="7030A0"/>
                </a:solidFill>
              </a:rPr>
              <a:t>imageId);</a:t>
            </a:r>
          </a:p>
        </p:txBody>
      </p:sp>
    </p:spTree>
    <p:extLst>
      <p:ext uri="{BB962C8B-B14F-4D97-AF65-F5344CB8AC3E}">
        <p14:creationId xmlns:p14="http://schemas.microsoft.com/office/powerpoint/2010/main" val="3114659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52">
            <a:extLst>
              <a:ext uri="{FF2B5EF4-FFF2-40B4-BE49-F238E27FC236}">
                <a16:creationId xmlns:a16="http://schemas.microsoft.com/office/drawing/2014/main" id="{E458B794-4394-4BDD-ABF7-09FF0C03CE7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1482361" y="1373087"/>
            <a:ext cx="0" cy="548491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70" name="Google Shape;286;p37">
            <a:extLst>
              <a:ext uri="{FF2B5EF4-FFF2-40B4-BE49-F238E27FC236}">
                <a16:creationId xmlns:a16="http://schemas.microsoft.com/office/drawing/2014/main" id="{2650426E-C3FC-4938-A48B-E3E03151D437}"/>
              </a:ext>
            </a:extLst>
          </p:cNvPr>
          <p:cNvCxnSpPr>
            <a:cxnSpLocks/>
            <a:stCxn id="310" idx="2"/>
          </p:cNvCxnSpPr>
          <p:nvPr/>
        </p:nvCxnSpPr>
        <p:spPr>
          <a:xfrm>
            <a:off x="7569297" y="1367383"/>
            <a:ext cx="27987" cy="533772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568685" y="25766"/>
            <a:ext cx="8621968" cy="555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creation of new comment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7041484" y="705259"/>
            <a:ext cx="1055625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7393296" y="1927280"/>
            <a:ext cx="352002" cy="3927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75;p37"/>
          <p:cNvCxnSpPr>
            <a:cxnSpLocks/>
          </p:cNvCxnSpPr>
          <p:nvPr/>
        </p:nvCxnSpPr>
        <p:spPr>
          <a:xfrm>
            <a:off x="1592562" y="2218838"/>
            <a:ext cx="16364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1375230" y="1370247"/>
            <a:ext cx="0" cy="5487753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4" name="Google Shape;290;p37"/>
          <p:cNvSpPr/>
          <p:nvPr/>
        </p:nvSpPr>
        <p:spPr>
          <a:xfrm>
            <a:off x="802436" y="704557"/>
            <a:ext cx="1168361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Form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92;p37"/>
          <p:cNvSpPr/>
          <p:nvPr/>
        </p:nvSpPr>
        <p:spPr>
          <a:xfrm>
            <a:off x="1204172" y="1595254"/>
            <a:ext cx="342116" cy="49641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94;p37"/>
          <p:cNvSpPr txBox="1"/>
          <p:nvPr/>
        </p:nvSpPr>
        <p:spPr>
          <a:xfrm>
            <a:off x="36224" y="1479072"/>
            <a:ext cx="1102732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submit comment button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70184" y="1823475"/>
            <a:ext cx="3362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" name="Google Shape;275;p37">
            <a:extLst>
              <a:ext uri="{FF2B5EF4-FFF2-40B4-BE49-F238E27FC236}">
                <a16:creationId xmlns:a16="http://schemas.microsoft.com/office/drawing/2014/main" id="{21F9333F-2C6A-4F45-859A-AD405DBAF00B}"/>
              </a:ext>
            </a:extLst>
          </p:cNvPr>
          <p:cNvCxnSpPr>
            <a:cxnSpLocks/>
          </p:cNvCxnSpPr>
          <p:nvPr/>
        </p:nvCxnSpPr>
        <p:spPr>
          <a:xfrm>
            <a:off x="3645374" y="4035895"/>
            <a:ext cx="37258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0" name="Google Shape;310;p38">
            <a:extLst>
              <a:ext uri="{FF2B5EF4-FFF2-40B4-BE49-F238E27FC236}">
                <a16:creationId xmlns:a16="http://schemas.microsoft.com/office/drawing/2014/main" id="{38BD2229-29A3-4A49-AB84-BC817627CC38}"/>
              </a:ext>
            </a:extLst>
          </p:cNvPr>
          <p:cNvSpPr/>
          <p:nvPr/>
        </p:nvSpPr>
        <p:spPr>
          <a:xfrm>
            <a:off x="2757943" y="705259"/>
            <a:ext cx="1426102" cy="6621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CreateComment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311;p38">
            <a:extLst>
              <a:ext uri="{FF2B5EF4-FFF2-40B4-BE49-F238E27FC236}">
                <a16:creationId xmlns:a16="http://schemas.microsoft.com/office/drawing/2014/main" id="{62A28226-819F-4E93-B028-5E0D641471A7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470994" y="1367383"/>
            <a:ext cx="0" cy="549061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55" name="Google Shape;314;p38">
            <a:extLst>
              <a:ext uri="{FF2B5EF4-FFF2-40B4-BE49-F238E27FC236}">
                <a16:creationId xmlns:a16="http://schemas.microsoft.com/office/drawing/2014/main" id="{77897868-22B5-463D-806E-F89851ED8600}"/>
              </a:ext>
            </a:extLst>
          </p:cNvPr>
          <p:cNvSpPr/>
          <p:nvPr/>
        </p:nvSpPr>
        <p:spPr>
          <a:xfrm>
            <a:off x="3293372" y="1927280"/>
            <a:ext cx="352002" cy="4039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roup 94">
            <a:extLst>
              <a:ext uri="{FF2B5EF4-FFF2-40B4-BE49-F238E27FC236}">
                <a16:creationId xmlns:a16="http://schemas.microsoft.com/office/drawing/2014/main" id="{E638E4F6-E925-4F8F-909A-6D16BFD86A31}"/>
              </a:ext>
            </a:extLst>
          </p:cNvPr>
          <p:cNvGrpSpPr/>
          <p:nvPr/>
        </p:nvGrpSpPr>
        <p:grpSpPr>
          <a:xfrm>
            <a:off x="2950512" y="3070294"/>
            <a:ext cx="342860" cy="274359"/>
            <a:chOff x="614149" y="4401223"/>
            <a:chExt cx="484693" cy="507248"/>
          </a:xfrm>
        </p:grpSpPr>
        <p:cxnSp>
          <p:nvCxnSpPr>
            <p:cNvPr id="64" name="Straight Connector 99">
              <a:extLst>
                <a:ext uri="{FF2B5EF4-FFF2-40B4-BE49-F238E27FC236}">
                  <a16:creationId xmlns:a16="http://schemas.microsoft.com/office/drawing/2014/main" id="{03F52105-0083-419D-BD20-3BA6757E7BE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00">
              <a:extLst>
                <a:ext uri="{FF2B5EF4-FFF2-40B4-BE49-F238E27FC236}">
                  <a16:creationId xmlns:a16="http://schemas.microsoft.com/office/drawing/2014/main" id="{4EE59BA2-B798-4A33-B7BC-ACE58ACA140A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01">
              <a:extLst>
                <a:ext uri="{FF2B5EF4-FFF2-40B4-BE49-F238E27FC236}">
                  <a16:creationId xmlns:a16="http://schemas.microsoft.com/office/drawing/2014/main" id="{64E60B7F-94AC-4430-B9CC-80F76D6C13B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Google Shape;313;p38">
            <a:extLst>
              <a:ext uri="{FF2B5EF4-FFF2-40B4-BE49-F238E27FC236}">
                <a16:creationId xmlns:a16="http://schemas.microsoft.com/office/drawing/2014/main" id="{FEC1014D-7A07-4DB6-B483-6C48BCCA9944}"/>
              </a:ext>
            </a:extLst>
          </p:cNvPr>
          <p:cNvSpPr txBox="1"/>
          <p:nvPr/>
        </p:nvSpPr>
        <p:spPr>
          <a:xfrm>
            <a:off x="1573106" y="1850473"/>
            <a:ext cx="1645903" cy="99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</a:t>
            </a:r>
          </a:p>
          <a:p>
            <a:endParaRPr lang="es-419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/CreateComment</a:t>
            </a:r>
          </a:p>
          <a:p>
            <a:r>
              <a:rPr lang="es-419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4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imageId</a:t>
            </a:r>
          </a:p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891FF756-AE8A-49A4-83B8-7680F8525641}"/>
              </a:ext>
            </a:extLst>
          </p:cNvPr>
          <p:cNvSpPr txBox="1"/>
          <p:nvPr/>
        </p:nvSpPr>
        <p:spPr>
          <a:xfrm>
            <a:off x="1529818" y="2843560"/>
            <a:ext cx="16250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parameters of comment form and user in the session.</a:t>
            </a:r>
          </a:p>
        </p:txBody>
      </p:sp>
      <p:cxnSp>
        <p:nvCxnSpPr>
          <p:cNvPr id="84" name="Google Shape;275;p37">
            <a:extLst>
              <a:ext uri="{FF2B5EF4-FFF2-40B4-BE49-F238E27FC236}">
                <a16:creationId xmlns:a16="http://schemas.microsoft.com/office/drawing/2014/main" id="{0916B752-5202-460F-B2BF-1D80B3D73E12}"/>
              </a:ext>
            </a:extLst>
          </p:cNvPr>
          <p:cNvCxnSpPr>
            <a:cxnSpLocks/>
          </p:cNvCxnSpPr>
          <p:nvPr/>
        </p:nvCxnSpPr>
        <p:spPr>
          <a:xfrm>
            <a:off x="3645374" y="4354777"/>
            <a:ext cx="37258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0" name="Google Shape;275;p37">
            <a:extLst>
              <a:ext uri="{FF2B5EF4-FFF2-40B4-BE49-F238E27FC236}">
                <a16:creationId xmlns:a16="http://schemas.microsoft.com/office/drawing/2014/main" id="{D1454A38-9830-416D-B50C-83D84B2852A9}"/>
              </a:ext>
            </a:extLst>
          </p:cNvPr>
          <p:cNvCxnSpPr>
            <a:cxnSpLocks/>
          </p:cNvCxnSpPr>
          <p:nvPr/>
        </p:nvCxnSpPr>
        <p:spPr>
          <a:xfrm>
            <a:off x="3645374" y="5318546"/>
            <a:ext cx="372581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10DEC1E9-136F-4CAB-9841-42147172CC9D}"/>
              </a:ext>
            </a:extLst>
          </p:cNvPr>
          <p:cNvSpPr txBox="1"/>
          <p:nvPr/>
        </p:nvSpPr>
        <p:spPr>
          <a:xfrm>
            <a:off x="3618697" y="3688894"/>
            <a:ext cx="4887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/>
              <a:t>createComment(</a:t>
            </a:r>
            <a:r>
              <a:rPr lang="fr-FR" sz="1400" b="1" dirty="0">
                <a:solidFill>
                  <a:srgbClr val="0070C0"/>
                </a:solidFill>
              </a:rPr>
              <a:t>comment</a:t>
            </a:r>
            <a:r>
              <a:rPr lang="fr-FR" sz="1400" dirty="0"/>
              <a:t>, </a:t>
            </a:r>
            <a:r>
              <a:rPr lang="fr-FR" sz="1400" b="1" dirty="0">
                <a:solidFill>
                  <a:srgbClr val="00B050"/>
                </a:solidFill>
              </a:rPr>
              <a:t>imageId</a:t>
            </a:r>
            <a:r>
              <a:rPr lang="fr-FR" sz="1400" dirty="0"/>
              <a:t>, user.getId());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829A3A7B-B8EC-4563-8D7F-50DCB02F358B}"/>
              </a:ext>
            </a:extLst>
          </p:cNvPr>
          <p:cNvSpPr txBox="1"/>
          <p:nvPr/>
        </p:nvSpPr>
        <p:spPr>
          <a:xfrm>
            <a:off x="3618697" y="4049014"/>
            <a:ext cx="2278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findLastInsertedComment();</a:t>
            </a:r>
          </a:p>
        </p:txBody>
      </p:sp>
      <p:cxnSp>
        <p:nvCxnSpPr>
          <p:cNvPr id="93" name="Google Shape;382;p40">
            <a:extLst>
              <a:ext uri="{FF2B5EF4-FFF2-40B4-BE49-F238E27FC236}">
                <a16:creationId xmlns:a16="http://schemas.microsoft.com/office/drawing/2014/main" id="{F5968084-75D1-4AB5-942F-E26B494093DF}"/>
              </a:ext>
            </a:extLst>
          </p:cNvPr>
          <p:cNvCxnSpPr>
            <a:cxnSpLocks/>
          </p:cNvCxnSpPr>
          <p:nvPr/>
        </p:nvCxnSpPr>
        <p:spPr>
          <a:xfrm>
            <a:off x="3646459" y="4740661"/>
            <a:ext cx="3724725" cy="1127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69F482A9-A4A6-4E47-8275-CEFCB42325D5}"/>
              </a:ext>
            </a:extLst>
          </p:cNvPr>
          <p:cNvSpPr txBox="1"/>
          <p:nvPr/>
        </p:nvSpPr>
        <p:spPr>
          <a:xfrm>
            <a:off x="4498316" y="4444161"/>
            <a:ext cx="1625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rgbClr val="7030A0"/>
                </a:solidFill>
              </a:rPr>
              <a:t>commentResponse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7E137069-702F-4CE0-9004-2FFAB98CB0A5}"/>
              </a:ext>
            </a:extLst>
          </p:cNvPr>
          <p:cNvSpPr txBox="1"/>
          <p:nvPr/>
        </p:nvSpPr>
        <p:spPr>
          <a:xfrm>
            <a:off x="3591712" y="4957404"/>
            <a:ext cx="3682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findUsernameOfComment(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it-IT" sz="1400" dirty="0"/>
              <a:t>);</a:t>
            </a:r>
          </a:p>
        </p:txBody>
      </p:sp>
      <p:grpSp>
        <p:nvGrpSpPr>
          <p:cNvPr id="96" name="Group 61">
            <a:extLst>
              <a:ext uri="{FF2B5EF4-FFF2-40B4-BE49-F238E27FC236}">
                <a16:creationId xmlns:a16="http://schemas.microsoft.com/office/drawing/2014/main" id="{1344BE0B-429A-4875-9E97-34C99FE67682}"/>
              </a:ext>
            </a:extLst>
          </p:cNvPr>
          <p:cNvGrpSpPr/>
          <p:nvPr/>
        </p:nvGrpSpPr>
        <p:grpSpPr>
          <a:xfrm>
            <a:off x="6897547" y="5449151"/>
            <a:ext cx="484693" cy="272090"/>
            <a:chOff x="614149" y="4401223"/>
            <a:chExt cx="484693" cy="507248"/>
          </a:xfrm>
        </p:grpSpPr>
        <p:cxnSp>
          <p:nvCxnSpPr>
            <p:cNvPr id="97" name="Straight Connector 51">
              <a:extLst>
                <a:ext uri="{FF2B5EF4-FFF2-40B4-BE49-F238E27FC236}">
                  <a16:creationId xmlns:a16="http://schemas.microsoft.com/office/drawing/2014/main" id="{A63FD088-C12A-4F48-B537-1F54781911CF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56">
              <a:extLst>
                <a:ext uri="{FF2B5EF4-FFF2-40B4-BE49-F238E27FC236}">
                  <a16:creationId xmlns:a16="http://schemas.microsoft.com/office/drawing/2014/main" id="{D7EBC75E-92CB-4BA5-BD1F-05AB8C2AA328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60">
              <a:extLst>
                <a:ext uri="{FF2B5EF4-FFF2-40B4-BE49-F238E27FC236}">
                  <a16:creationId xmlns:a16="http://schemas.microsoft.com/office/drawing/2014/main" id="{C56E890A-5F6B-4AA2-8C1F-1541AFAC2DBB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C697A611-3891-4987-A23C-2FEE347F7E5E}"/>
              </a:ext>
            </a:extLst>
          </p:cNvPr>
          <p:cNvSpPr txBox="1"/>
          <p:nvPr/>
        </p:nvSpPr>
        <p:spPr>
          <a:xfrm>
            <a:off x="4608024" y="5428154"/>
            <a:ext cx="2479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Update(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es-419" sz="1400" b="1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8390B34-4E9D-4E6B-AA2F-51B6D358CC73}"/>
              </a:ext>
            </a:extLst>
          </p:cNvPr>
          <p:cNvSpPr txBox="1"/>
          <p:nvPr/>
        </p:nvSpPr>
        <p:spPr>
          <a:xfrm>
            <a:off x="1646623" y="5506677"/>
            <a:ext cx="1625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rgbClr val="7030A0"/>
                </a:solidFill>
              </a:rPr>
              <a:t>commentResponse</a:t>
            </a:r>
          </a:p>
        </p:txBody>
      </p:sp>
      <p:cxnSp>
        <p:nvCxnSpPr>
          <p:cNvPr id="102" name="Google Shape;382;p40">
            <a:extLst>
              <a:ext uri="{FF2B5EF4-FFF2-40B4-BE49-F238E27FC236}">
                <a16:creationId xmlns:a16="http://schemas.microsoft.com/office/drawing/2014/main" id="{EE21D997-C682-45E6-A64F-EB813DACFE64}"/>
              </a:ext>
            </a:extLst>
          </p:cNvPr>
          <p:cNvCxnSpPr>
            <a:cxnSpLocks/>
          </p:cNvCxnSpPr>
          <p:nvPr/>
        </p:nvCxnSpPr>
        <p:spPr>
          <a:xfrm>
            <a:off x="1529818" y="5865794"/>
            <a:ext cx="17418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3" name="Google Shape;290;p37">
            <a:extLst>
              <a:ext uri="{FF2B5EF4-FFF2-40B4-BE49-F238E27FC236}">
                <a16:creationId xmlns:a16="http://schemas.microsoft.com/office/drawing/2014/main" id="{5D1362F8-D919-4EC5-A44E-E7867F96D1ED}"/>
              </a:ext>
            </a:extLst>
          </p:cNvPr>
          <p:cNvSpPr/>
          <p:nvPr/>
        </p:nvSpPr>
        <p:spPr>
          <a:xfrm>
            <a:off x="8232793" y="704556"/>
            <a:ext cx="120126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Straight Connector 52">
            <a:extLst>
              <a:ext uri="{FF2B5EF4-FFF2-40B4-BE49-F238E27FC236}">
                <a16:creationId xmlns:a16="http://schemas.microsoft.com/office/drawing/2014/main" id="{4FF52118-673B-4361-BAB9-5F799101E55B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8833425" y="1355935"/>
            <a:ext cx="44418" cy="5502065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5" name="Google Shape;292;p37">
            <a:extLst>
              <a:ext uri="{FF2B5EF4-FFF2-40B4-BE49-F238E27FC236}">
                <a16:creationId xmlns:a16="http://schemas.microsoft.com/office/drawing/2014/main" id="{45051CB1-2B13-4C03-AF91-214A73B5FDDC}"/>
              </a:ext>
            </a:extLst>
          </p:cNvPr>
          <p:cNvSpPr/>
          <p:nvPr/>
        </p:nvSpPr>
        <p:spPr>
          <a:xfrm>
            <a:off x="8684576" y="5598367"/>
            <a:ext cx="342116" cy="110189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32C226E3-3600-4182-AD39-8C50C900BD0C}"/>
              </a:ext>
            </a:extLst>
          </p:cNvPr>
          <p:cNvSpPr txBox="1"/>
          <p:nvPr/>
        </p:nvSpPr>
        <p:spPr>
          <a:xfrm>
            <a:off x="3754938" y="5867277"/>
            <a:ext cx="3623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Calibri"/>
                <a:cs typeface="Calibri"/>
              </a:rPr>
              <a:t>addNewComment 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en-US" sz="1400" dirty="0">
                <a:latin typeface="Calibri"/>
                <a:cs typeface="Calibri"/>
              </a:rPr>
              <a:t>);</a:t>
            </a:r>
            <a:endParaRPr lang="it-IT" sz="1400" dirty="0">
              <a:latin typeface="Calibri"/>
              <a:cs typeface="Calibri"/>
            </a:endParaRPr>
          </a:p>
        </p:txBody>
      </p:sp>
      <p:cxnSp>
        <p:nvCxnSpPr>
          <p:cNvPr id="107" name="Google Shape;275;p37">
            <a:extLst>
              <a:ext uri="{FF2B5EF4-FFF2-40B4-BE49-F238E27FC236}">
                <a16:creationId xmlns:a16="http://schemas.microsoft.com/office/drawing/2014/main" id="{1D14D826-C6CA-42F4-93C2-5688B404ED48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1529818" y="6146365"/>
            <a:ext cx="7154758" cy="29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" name="Google Shape;290;p37">
            <a:extLst>
              <a:ext uri="{FF2B5EF4-FFF2-40B4-BE49-F238E27FC236}">
                <a16:creationId xmlns:a16="http://schemas.microsoft.com/office/drawing/2014/main" id="{55655506-F1FF-4CC7-A536-41B5F7F2318F}"/>
              </a:ext>
            </a:extLst>
          </p:cNvPr>
          <p:cNvSpPr/>
          <p:nvPr/>
        </p:nvSpPr>
        <p:spPr>
          <a:xfrm>
            <a:off x="11004238" y="704556"/>
            <a:ext cx="956245" cy="6685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Details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92;p37">
            <a:extLst>
              <a:ext uri="{FF2B5EF4-FFF2-40B4-BE49-F238E27FC236}">
                <a16:creationId xmlns:a16="http://schemas.microsoft.com/office/drawing/2014/main" id="{DF3F011A-3651-418A-AA9D-CD53046ED24D}"/>
              </a:ext>
            </a:extLst>
          </p:cNvPr>
          <p:cNvSpPr/>
          <p:nvPr/>
        </p:nvSpPr>
        <p:spPr>
          <a:xfrm>
            <a:off x="11321122" y="5598358"/>
            <a:ext cx="342116" cy="110189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275;p37">
            <a:extLst>
              <a:ext uri="{FF2B5EF4-FFF2-40B4-BE49-F238E27FC236}">
                <a16:creationId xmlns:a16="http://schemas.microsoft.com/office/drawing/2014/main" id="{E9A792EA-3B43-4277-9AD1-49D5EAEEDC0A}"/>
              </a:ext>
            </a:extLst>
          </p:cNvPr>
          <p:cNvCxnSpPr>
            <a:cxnSpLocks/>
          </p:cNvCxnSpPr>
          <p:nvPr/>
        </p:nvCxnSpPr>
        <p:spPr>
          <a:xfrm>
            <a:off x="9026692" y="6300129"/>
            <a:ext cx="229443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ADA1BAE6-050E-4283-A3D8-552300CF457A}"/>
              </a:ext>
            </a:extLst>
          </p:cNvPr>
          <p:cNvSpPr txBox="1"/>
          <p:nvPr/>
        </p:nvSpPr>
        <p:spPr>
          <a:xfrm>
            <a:off x="8960195" y="5783123"/>
            <a:ext cx="1759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cs typeface="Calibri"/>
              </a:rPr>
              <a:t>addNewComment </a:t>
            </a:r>
          </a:p>
          <a:p>
            <a:r>
              <a:rPr lang="en-US" sz="1400" dirty="0">
                <a:solidFill>
                  <a:schemeClr val="dk1"/>
                </a:solidFill>
                <a:cs typeface="Calibri"/>
              </a:rPr>
              <a:t>(</a:t>
            </a:r>
            <a:r>
              <a:rPr lang="it-IT" sz="1400" b="1" dirty="0">
                <a:solidFill>
                  <a:srgbClr val="7030A0"/>
                </a:solidFill>
              </a:rPr>
              <a:t>commentResponse</a:t>
            </a:r>
            <a:r>
              <a:rPr lang="en-US" sz="1400" dirty="0">
                <a:cs typeface="Calibri"/>
              </a:rPr>
              <a:t>);</a:t>
            </a:r>
            <a:endParaRPr lang="it-IT" sz="1400" dirty="0">
              <a:cs typeface="Calibri"/>
            </a:endParaRP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406415BD-6913-4692-ABD2-8F65428B5547}"/>
              </a:ext>
            </a:extLst>
          </p:cNvPr>
          <p:cNvSpPr txBox="1"/>
          <p:nvPr/>
        </p:nvSpPr>
        <p:spPr>
          <a:xfrm>
            <a:off x="9043815" y="6286970"/>
            <a:ext cx="1791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cs typeface="Calibri"/>
              </a:rPr>
              <a:t>showComments();</a:t>
            </a:r>
          </a:p>
        </p:txBody>
      </p:sp>
      <p:cxnSp>
        <p:nvCxnSpPr>
          <p:cNvPr id="127" name="Google Shape;275;p37">
            <a:extLst>
              <a:ext uri="{FF2B5EF4-FFF2-40B4-BE49-F238E27FC236}">
                <a16:creationId xmlns:a16="http://schemas.microsoft.com/office/drawing/2014/main" id="{54A6D5C0-9898-4050-9F16-93197F51E252}"/>
              </a:ext>
            </a:extLst>
          </p:cNvPr>
          <p:cNvCxnSpPr>
            <a:cxnSpLocks/>
          </p:cNvCxnSpPr>
          <p:nvPr/>
        </p:nvCxnSpPr>
        <p:spPr>
          <a:xfrm>
            <a:off x="9026692" y="6527166"/>
            <a:ext cx="229443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3165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9B08A6-96DE-4F41-8E62-19F42B3237F4}"/>
              </a:ext>
            </a:extLst>
          </p:cNvPr>
          <p:cNvSpPr txBox="1"/>
          <p:nvPr/>
        </p:nvSpPr>
        <p:spPr>
          <a:xfrm>
            <a:off x="574514" y="343912"/>
            <a:ext cx="39707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CheckGuest(Guest)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CheckLogin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CreateComment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GetAlbumList(All)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GetImageAndComments(All)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GetImagesOfAlbum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GoLogin(Guest)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Logout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Registration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SaveAlbumOrder(LoggedUser)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B93510-4E1F-4A0D-901A-6C374715FF47}"/>
              </a:ext>
            </a:extLst>
          </p:cNvPr>
          <p:cNvSpPr txBox="1"/>
          <p:nvPr/>
        </p:nvSpPr>
        <p:spPr>
          <a:xfrm>
            <a:off x="574514" y="3998674"/>
            <a:ext cx="212407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LoggedUser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GuestCheck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NoCacher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D70E15-843F-48A9-B87F-7F970B9CD2E2}"/>
              </a:ext>
            </a:extLst>
          </p:cNvPr>
          <p:cNvSpPr txBox="1"/>
          <p:nvPr/>
        </p:nvSpPr>
        <p:spPr>
          <a:xfrm>
            <a:off x="5882730" y="343912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Account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Continue As Guest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HomePage  (</a:t>
            </a:r>
            <a:r>
              <a:rPr lang="en-US" u="sng" dirty="0"/>
              <a:t>All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Alert (modal window)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Save Album Order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Previous &amp; next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 (modal window):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Image (Details)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(List)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Comment (Form)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Login To comment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8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101600" y="860356"/>
            <a:ext cx="5994400" cy="46805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156778" y="3522699"/>
            <a:ext cx="2799180" cy="16919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passwordRepeated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8904839" y="3871070"/>
            <a:ext cx="3076376" cy="24092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  <a:stCxn id="16" idx="4"/>
            <a:endCxn id="4" idx="3"/>
          </p:cNvCxnSpPr>
          <p:nvPr/>
        </p:nvCxnSpPr>
        <p:spPr>
          <a:xfrm rot="5400000">
            <a:off x="5814142" y="2141344"/>
            <a:ext cx="1341168" cy="77745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7003412" y="2538513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4359208" y="364214"/>
            <a:ext cx="3216463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Username/email</a:t>
            </a:r>
            <a:r>
              <a:rPr lang="es-419" sz="21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>
            <a:cxnSpLocks/>
          </p:cNvCxnSpPr>
          <p:nvPr/>
        </p:nvCxnSpPr>
        <p:spPr>
          <a:xfrm flipH="1">
            <a:off x="5009027" y="715875"/>
            <a:ext cx="387673" cy="80106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6215850" y="989870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 flipV="1">
            <a:off x="3016047" y="1317050"/>
            <a:ext cx="3281598" cy="4703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6717433" y="157145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8547514" y="795122"/>
            <a:ext cx="207385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  <a:stCxn id="15" idx="6"/>
            <a:endCxn id="6" idx="0"/>
          </p:cNvCxnSpPr>
          <p:nvPr/>
        </p:nvCxnSpPr>
        <p:spPr>
          <a:xfrm>
            <a:off x="7816503" y="1317049"/>
            <a:ext cx="2626524" cy="2554021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402418" y="1285885"/>
            <a:ext cx="2450284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username/email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222795" y="513541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178090" y="6079861"/>
            <a:ext cx="2167724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 flipH="1">
            <a:off x="1343747" y="5423443"/>
            <a:ext cx="35066" cy="65641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2106892" y="628033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  <a:endCxn id="4" idx="2"/>
          </p:cNvCxnSpPr>
          <p:nvPr/>
        </p:nvCxnSpPr>
        <p:spPr>
          <a:xfrm flipV="1">
            <a:off x="2418927" y="5540950"/>
            <a:ext cx="679873" cy="88339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3135123" y="5982648"/>
            <a:ext cx="2696200" cy="74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538471" y="516697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860522" y="189482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704012" y="1643359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7504468" y="117303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29;p34">
            <a:extLst>
              <a:ext uri="{FF2B5EF4-FFF2-40B4-BE49-F238E27FC236}">
                <a16:creationId xmlns:a16="http://schemas.microsoft.com/office/drawing/2014/main" id="{82140637-2D6E-430C-A33A-847002249C76}"/>
              </a:ext>
            </a:extLst>
          </p:cNvPr>
          <p:cNvSpPr/>
          <p:nvPr/>
        </p:nvSpPr>
        <p:spPr>
          <a:xfrm>
            <a:off x="3917665" y="2778902"/>
            <a:ext cx="1880960" cy="8423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as Guest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43" name="Google Shape;206;p33">
            <a:extLst>
              <a:ext uri="{FF2B5EF4-FFF2-40B4-BE49-F238E27FC236}">
                <a16:creationId xmlns:a16="http://schemas.microsoft.com/office/drawing/2014/main" id="{353B2AF9-C60F-4762-AD57-478928F3EB94}"/>
              </a:ext>
            </a:extLst>
          </p:cNvPr>
          <p:cNvSpPr/>
          <p:nvPr/>
        </p:nvSpPr>
        <p:spPr>
          <a:xfrm>
            <a:off x="4702127" y="3554086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10;p33">
            <a:extLst>
              <a:ext uri="{FF2B5EF4-FFF2-40B4-BE49-F238E27FC236}">
                <a16:creationId xmlns:a16="http://schemas.microsoft.com/office/drawing/2014/main" id="{836FC1DF-FA0B-418E-AAB0-EB5C6ED05935}"/>
              </a:ext>
            </a:extLst>
          </p:cNvPr>
          <p:cNvCxnSpPr>
            <a:cxnSpLocks/>
            <a:stCxn id="43" idx="5"/>
            <a:endCxn id="57" idx="5"/>
          </p:cNvCxnSpPr>
          <p:nvPr/>
        </p:nvCxnSpPr>
        <p:spPr>
          <a:xfrm>
            <a:off x="4968466" y="3799937"/>
            <a:ext cx="1736688" cy="32708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04;p33">
            <a:extLst>
              <a:ext uri="{FF2B5EF4-FFF2-40B4-BE49-F238E27FC236}">
                <a16:creationId xmlns:a16="http://schemas.microsoft.com/office/drawing/2014/main" id="{8669C3D7-9CB9-44C6-8596-87734DCDD766}"/>
              </a:ext>
            </a:extLst>
          </p:cNvPr>
          <p:cNvSpPr txBox="1"/>
          <p:nvPr/>
        </p:nvSpPr>
        <p:spPr>
          <a:xfrm>
            <a:off x="4416168" y="385166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02;p33">
            <a:extLst>
              <a:ext uri="{FF2B5EF4-FFF2-40B4-BE49-F238E27FC236}">
                <a16:creationId xmlns:a16="http://schemas.microsoft.com/office/drawing/2014/main" id="{DB97AEE1-8582-43C1-BF1D-EE5930A679D6}"/>
              </a:ext>
            </a:extLst>
          </p:cNvPr>
          <p:cNvSpPr/>
          <p:nvPr/>
        </p:nvSpPr>
        <p:spPr>
          <a:xfrm>
            <a:off x="6623359" y="3799841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211;p33">
            <a:extLst>
              <a:ext uri="{FF2B5EF4-FFF2-40B4-BE49-F238E27FC236}">
                <a16:creationId xmlns:a16="http://schemas.microsoft.com/office/drawing/2014/main" id="{95A36AA0-8FBE-46B4-A3D9-866FC554667A}"/>
              </a:ext>
            </a:extLst>
          </p:cNvPr>
          <p:cNvSpPr/>
          <p:nvPr/>
        </p:nvSpPr>
        <p:spPr>
          <a:xfrm>
            <a:off x="7878155" y="401337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13;p33">
            <a:extLst>
              <a:ext uri="{FF2B5EF4-FFF2-40B4-BE49-F238E27FC236}">
                <a16:creationId xmlns:a16="http://schemas.microsoft.com/office/drawing/2014/main" id="{17989920-B045-4566-9C31-A82F8A621EFB}"/>
              </a:ext>
            </a:extLst>
          </p:cNvPr>
          <p:cNvCxnSpPr>
            <a:cxnSpLocks/>
            <a:stCxn id="63" idx="6"/>
            <a:endCxn id="6" idx="1"/>
          </p:cNvCxnSpPr>
          <p:nvPr/>
        </p:nvCxnSpPr>
        <p:spPr>
          <a:xfrm>
            <a:off x="8190190" y="4157389"/>
            <a:ext cx="714649" cy="91831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1" name="Google Shape;219;p34">
            <a:extLst>
              <a:ext uri="{FF2B5EF4-FFF2-40B4-BE49-F238E27FC236}">
                <a16:creationId xmlns:a16="http://schemas.microsoft.com/office/drawing/2014/main" id="{FB663126-BBB1-4CCF-A537-CA89AE610D07}"/>
              </a:ext>
            </a:extLst>
          </p:cNvPr>
          <p:cNvSpPr txBox="1">
            <a:spLocks/>
          </p:cNvSpPr>
          <p:nvPr/>
        </p:nvSpPr>
        <p:spPr>
          <a:xfrm>
            <a:off x="81843" y="57750"/>
            <a:ext cx="4401380" cy="5722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SzPts val="4400"/>
            </a:pPr>
            <a:r>
              <a:rPr lang="es-419" sz="4400" dirty="0">
                <a:solidFill>
                  <a:srgbClr val="C00000"/>
                </a:solidFill>
              </a:rPr>
              <a:t>Application design</a:t>
            </a:r>
          </a:p>
        </p:txBody>
      </p:sp>
      <p:sp>
        <p:nvSpPr>
          <p:cNvPr id="2" name="Google Shape;229;p34">
            <a:extLst>
              <a:ext uri="{FF2B5EF4-FFF2-40B4-BE49-F238E27FC236}">
                <a16:creationId xmlns:a16="http://schemas.microsoft.com/office/drawing/2014/main" id="{DA718B77-F4E8-47B9-B449-142CB1A3769F}"/>
              </a:ext>
            </a:extLst>
          </p:cNvPr>
          <p:cNvSpPr/>
          <p:nvPr/>
        </p:nvSpPr>
        <p:spPr>
          <a:xfrm>
            <a:off x="301284" y="2694553"/>
            <a:ext cx="1843021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Account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8" name="Google Shape;200;p33">
            <a:extLst>
              <a:ext uri="{FF2B5EF4-FFF2-40B4-BE49-F238E27FC236}">
                <a16:creationId xmlns:a16="http://schemas.microsoft.com/office/drawing/2014/main" id="{C06F8F4D-535A-403D-BA03-F27DDEFD2803}"/>
              </a:ext>
            </a:extLst>
          </p:cNvPr>
          <p:cNvSpPr/>
          <p:nvPr/>
        </p:nvSpPr>
        <p:spPr>
          <a:xfrm>
            <a:off x="2038855" y="285861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05;p33">
            <a:extLst>
              <a:ext uri="{FF2B5EF4-FFF2-40B4-BE49-F238E27FC236}">
                <a16:creationId xmlns:a16="http://schemas.microsoft.com/office/drawing/2014/main" id="{4EB23E49-04F0-4B2E-A686-E520CD123552}"/>
              </a:ext>
            </a:extLst>
          </p:cNvPr>
          <p:cNvCxnSpPr>
            <a:cxnSpLocks/>
            <a:stCxn id="28" idx="6"/>
            <a:endCxn id="5" idx="3"/>
          </p:cNvCxnSpPr>
          <p:nvPr/>
        </p:nvCxnSpPr>
        <p:spPr>
          <a:xfrm>
            <a:off x="2350890" y="3002630"/>
            <a:ext cx="605068" cy="1366040"/>
          </a:xfrm>
          <a:prstGeom prst="bentConnector3">
            <a:avLst>
              <a:gd name="adj1" fmla="val 13778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6" name="Google Shape;204;p33">
            <a:extLst>
              <a:ext uri="{FF2B5EF4-FFF2-40B4-BE49-F238E27FC236}">
                <a16:creationId xmlns:a16="http://schemas.microsoft.com/office/drawing/2014/main" id="{D6EAA73C-CECD-4CB2-A1D1-F4FB01E873B5}"/>
              </a:ext>
            </a:extLst>
          </p:cNvPr>
          <p:cNvSpPr txBox="1"/>
          <p:nvPr/>
        </p:nvSpPr>
        <p:spPr>
          <a:xfrm>
            <a:off x="2238185" y="301219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36;p34">
            <a:extLst>
              <a:ext uri="{FF2B5EF4-FFF2-40B4-BE49-F238E27FC236}">
                <a16:creationId xmlns:a16="http://schemas.microsoft.com/office/drawing/2014/main" id="{96B1B240-7A7B-46D1-94DF-EAF04B25B190}"/>
              </a:ext>
            </a:extLst>
          </p:cNvPr>
          <p:cNvSpPr txBox="1"/>
          <p:nvPr/>
        </p:nvSpPr>
        <p:spPr>
          <a:xfrm>
            <a:off x="3208756" y="5163354"/>
            <a:ext cx="2799180" cy="327084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Username, password, email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37;p34">
            <a:extLst>
              <a:ext uri="{FF2B5EF4-FFF2-40B4-BE49-F238E27FC236}">
                <a16:creationId xmlns:a16="http://schemas.microsoft.com/office/drawing/2014/main" id="{23A09208-3CA3-48F8-826B-2043BAA2E9C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357276" y="5326896"/>
            <a:ext cx="1851480" cy="43737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80767" y="1294714"/>
            <a:ext cx="9381331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8165174" y="5493779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10485411" y="4582771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  <a:stCxn id="224" idx="4"/>
          </p:cNvCxnSpPr>
          <p:nvPr/>
        </p:nvCxnSpPr>
        <p:spPr>
          <a:xfrm rot="5400000">
            <a:off x="10341509" y="4744437"/>
            <a:ext cx="403867" cy="1389334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" name="Google Shape;229;p34"/>
          <p:cNvSpPr/>
          <p:nvPr/>
        </p:nvSpPr>
        <p:spPr>
          <a:xfrm>
            <a:off x="531323" y="1724200"/>
            <a:ext cx="2354742" cy="68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1" dirty="0"/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708694" y="1025485"/>
            <a:ext cx="274468" cy="69871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718523" y="1957578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33;p34"/>
          <p:cNvCxnSpPr>
            <a:cxnSpLocks/>
            <a:stCxn id="26" idx="6"/>
            <a:endCxn id="31" idx="5"/>
          </p:cNvCxnSpPr>
          <p:nvPr/>
        </p:nvCxnSpPr>
        <p:spPr>
          <a:xfrm>
            <a:off x="3030523" y="2101578"/>
            <a:ext cx="662806" cy="400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/>
          <p:cNvSpPr txBox="1"/>
          <p:nvPr/>
        </p:nvSpPr>
        <p:spPr>
          <a:xfrm>
            <a:off x="3068556" y="1370022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cxnSpLocks/>
          </p:cNvCxnSpPr>
          <p:nvPr/>
        </p:nvCxnSpPr>
        <p:spPr>
          <a:xfrm flipV="1">
            <a:off x="3441890" y="1660530"/>
            <a:ext cx="103903" cy="41102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3591364" y="1697726"/>
            <a:ext cx="1774153" cy="81571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Images of Album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866318" y="2135605"/>
            <a:ext cx="662807" cy="33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29;p34"/>
          <p:cNvSpPr/>
          <p:nvPr/>
        </p:nvSpPr>
        <p:spPr>
          <a:xfrm>
            <a:off x="6339434" y="3496460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41" name="Google Shape;229;p34"/>
          <p:cNvSpPr/>
          <p:nvPr/>
        </p:nvSpPr>
        <p:spPr>
          <a:xfrm>
            <a:off x="6275581" y="5370067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[text]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Elbow Connector 20"/>
          <p:cNvCxnSpPr>
            <a:cxnSpLocks/>
            <a:stCxn id="41" idx="3"/>
            <a:endCxn id="224" idx="5"/>
          </p:cNvCxnSpPr>
          <p:nvPr/>
        </p:nvCxnSpPr>
        <p:spPr>
          <a:xfrm flipV="1">
            <a:off x="8161463" y="4909971"/>
            <a:ext cx="2405748" cy="96552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8" name="Google Shape;234;p34"/>
          <p:cNvSpPr/>
          <p:nvPr/>
        </p:nvSpPr>
        <p:spPr>
          <a:xfrm>
            <a:off x="1246163" y="361872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29;p34"/>
          <p:cNvSpPr/>
          <p:nvPr/>
        </p:nvSpPr>
        <p:spPr>
          <a:xfrm>
            <a:off x="6339434" y="248591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6" name="Straight Arrow Connector 15">
            <a:extLst>
              <a:ext uri="{FF2B5EF4-FFF2-40B4-BE49-F238E27FC236}">
                <a16:creationId xmlns:a16="http://schemas.microsoft.com/office/drawing/2014/main" id="{D86C9E0D-C0B7-4245-A69B-C1317F4F91A5}"/>
              </a:ext>
            </a:extLst>
          </p:cNvPr>
          <p:cNvCxnSpPr>
            <a:cxnSpLocks/>
            <a:stCxn id="44" idx="4"/>
            <a:endCxn id="13" idx="1"/>
          </p:cNvCxnSpPr>
          <p:nvPr/>
        </p:nvCxnSpPr>
        <p:spPr>
          <a:xfrm flipH="1">
            <a:off x="1593148" y="3666324"/>
            <a:ext cx="661" cy="52321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234;p34">
            <a:extLst>
              <a:ext uri="{FF2B5EF4-FFF2-40B4-BE49-F238E27FC236}">
                <a16:creationId xmlns:a16="http://schemas.microsoft.com/office/drawing/2014/main" id="{DC9B855F-A80C-42CF-971C-B2BA40245008}"/>
              </a:ext>
            </a:extLst>
          </p:cNvPr>
          <p:cNvSpPr/>
          <p:nvPr/>
        </p:nvSpPr>
        <p:spPr>
          <a:xfrm>
            <a:off x="628688" y="4189538"/>
            <a:ext cx="1739811" cy="75643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album order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2298A18-CA99-414B-9BCE-4ABB8F27637F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 flipH="1">
            <a:off x="4228491" y="2513444"/>
            <a:ext cx="147985" cy="8042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5" name="Straight Arrow Connector 15">
            <a:extLst>
              <a:ext uri="{FF2B5EF4-FFF2-40B4-BE49-F238E27FC236}">
                <a16:creationId xmlns:a16="http://schemas.microsoft.com/office/drawing/2014/main" id="{9639F11A-9AC0-49D0-B9B2-07D320B1CC96}"/>
              </a:ext>
            </a:extLst>
          </p:cNvPr>
          <p:cNvCxnSpPr>
            <a:cxnSpLocks/>
            <a:stCxn id="77" idx="4"/>
            <a:endCxn id="94" idx="1"/>
          </p:cNvCxnSpPr>
          <p:nvPr/>
        </p:nvCxnSpPr>
        <p:spPr>
          <a:xfrm flipH="1">
            <a:off x="4096653" y="4331172"/>
            <a:ext cx="47442" cy="55905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Google Shape;234;p34">
            <a:extLst>
              <a:ext uri="{FF2B5EF4-FFF2-40B4-BE49-F238E27FC236}">
                <a16:creationId xmlns:a16="http://schemas.microsoft.com/office/drawing/2014/main" id="{6E61360C-125A-4C5D-B584-AC77C4E24793}"/>
              </a:ext>
            </a:extLst>
          </p:cNvPr>
          <p:cNvSpPr/>
          <p:nvPr/>
        </p:nvSpPr>
        <p:spPr>
          <a:xfrm>
            <a:off x="3094552" y="4890225"/>
            <a:ext cx="1798953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Get Image &amp; Comments</a:t>
            </a:r>
            <a:endParaRPr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932729BA-4820-44EB-BF31-8303033287BE}"/>
              </a:ext>
            </a:extLst>
          </p:cNvPr>
          <p:cNvSpPr/>
          <p:nvPr/>
        </p:nvSpPr>
        <p:spPr>
          <a:xfrm>
            <a:off x="8042927" y="571897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25;p34">
            <a:extLst>
              <a:ext uri="{FF2B5EF4-FFF2-40B4-BE49-F238E27FC236}">
                <a16:creationId xmlns:a16="http://schemas.microsoft.com/office/drawing/2014/main" id="{E9ED3C22-FDFF-4B0E-941E-D21430C78155}"/>
              </a:ext>
            </a:extLst>
          </p:cNvPr>
          <p:cNvSpPr txBox="1"/>
          <p:nvPr/>
        </p:nvSpPr>
        <p:spPr>
          <a:xfrm>
            <a:off x="1792615" y="3482997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25;p34">
            <a:extLst>
              <a:ext uri="{FF2B5EF4-FFF2-40B4-BE49-F238E27FC236}">
                <a16:creationId xmlns:a16="http://schemas.microsoft.com/office/drawing/2014/main" id="{0B908C3F-C057-4F8B-B2D5-6B7C9DCDDEE2}"/>
              </a:ext>
            </a:extLst>
          </p:cNvPr>
          <p:cNvSpPr txBox="1"/>
          <p:nvPr/>
        </p:nvSpPr>
        <p:spPr>
          <a:xfrm>
            <a:off x="4249269" y="4157282"/>
            <a:ext cx="753371" cy="35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25;p34">
            <a:extLst>
              <a:ext uri="{FF2B5EF4-FFF2-40B4-BE49-F238E27FC236}">
                <a16:creationId xmlns:a16="http://schemas.microsoft.com/office/drawing/2014/main" id="{66B2BF12-F686-4430-B869-8394A84F3327}"/>
              </a:ext>
            </a:extLst>
          </p:cNvPr>
          <p:cNvSpPr txBox="1"/>
          <p:nvPr/>
        </p:nvSpPr>
        <p:spPr>
          <a:xfrm>
            <a:off x="4690127" y="2872072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5;p34">
            <a:extLst>
              <a:ext uri="{FF2B5EF4-FFF2-40B4-BE49-F238E27FC236}">
                <a16:creationId xmlns:a16="http://schemas.microsoft.com/office/drawing/2014/main" id="{6242DB1D-8067-4B30-9382-C6F17DEDD936}"/>
              </a:ext>
            </a:extLst>
          </p:cNvPr>
          <p:cNvSpPr txBox="1"/>
          <p:nvPr/>
        </p:nvSpPr>
        <p:spPr>
          <a:xfrm>
            <a:off x="3094553" y="2932915"/>
            <a:ext cx="902480" cy="29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9;p34">
            <a:extLst>
              <a:ext uri="{FF2B5EF4-FFF2-40B4-BE49-F238E27FC236}">
                <a16:creationId xmlns:a16="http://schemas.microsoft.com/office/drawing/2014/main" id="{916BE761-6709-4807-9671-D975DFB1A324}"/>
              </a:ext>
            </a:extLst>
          </p:cNvPr>
          <p:cNvSpPr/>
          <p:nvPr/>
        </p:nvSpPr>
        <p:spPr>
          <a:xfrm>
            <a:off x="708591" y="2892414"/>
            <a:ext cx="1757522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 Album Order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10" name="Google Shape;229;p34">
            <a:extLst>
              <a:ext uri="{FF2B5EF4-FFF2-40B4-BE49-F238E27FC236}">
                <a16:creationId xmlns:a16="http://schemas.microsoft.com/office/drawing/2014/main" id="{187B6351-9A6E-414C-936C-EF66B93E79C3}"/>
              </a:ext>
            </a:extLst>
          </p:cNvPr>
          <p:cNvSpPr/>
          <p:nvPr/>
        </p:nvSpPr>
        <p:spPr>
          <a:xfrm>
            <a:off x="6082117" y="1338309"/>
            <a:ext cx="1774154" cy="733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11" name="Google Shape;229;p34">
            <a:extLst>
              <a:ext uri="{FF2B5EF4-FFF2-40B4-BE49-F238E27FC236}">
                <a16:creationId xmlns:a16="http://schemas.microsoft.com/office/drawing/2014/main" id="{8703A9C1-1CA6-48E5-8C0E-734EC6BF3A6B}"/>
              </a:ext>
            </a:extLst>
          </p:cNvPr>
          <p:cNvSpPr/>
          <p:nvPr/>
        </p:nvSpPr>
        <p:spPr>
          <a:xfrm>
            <a:off x="7934081" y="1354733"/>
            <a:ext cx="1738997" cy="716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</p:txBody>
      </p:sp>
      <p:sp>
        <p:nvSpPr>
          <p:cNvPr id="44" name="Google Shape;222;p34"/>
          <p:cNvSpPr/>
          <p:nvPr/>
        </p:nvSpPr>
        <p:spPr>
          <a:xfrm>
            <a:off x="1437809" y="33783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36;p34">
            <a:extLst>
              <a:ext uri="{FF2B5EF4-FFF2-40B4-BE49-F238E27FC236}">
                <a16:creationId xmlns:a16="http://schemas.microsoft.com/office/drawing/2014/main" id="{A39A1CC8-6B62-4200-BFE0-F79E62F8A7DD}"/>
              </a:ext>
            </a:extLst>
          </p:cNvPr>
          <p:cNvSpPr txBox="1"/>
          <p:nvPr/>
        </p:nvSpPr>
        <p:spPr>
          <a:xfrm>
            <a:off x="2778971" y="4223682"/>
            <a:ext cx="1117854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image.id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37;p34">
            <a:extLst>
              <a:ext uri="{FF2B5EF4-FFF2-40B4-BE49-F238E27FC236}">
                <a16:creationId xmlns:a16="http://schemas.microsoft.com/office/drawing/2014/main" id="{CDCAAB04-E9ED-432A-96E4-1C9759BA127E}"/>
              </a:ext>
            </a:extLst>
          </p:cNvPr>
          <p:cNvCxnSpPr>
            <a:cxnSpLocks/>
          </p:cNvCxnSpPr>
          <p:nvPr/>
        </p:nvCxnSpPr>
        <p:spPr>
          <a:xfrm flipH="1" flipV="1">
            <a:off x="3674906" y="4512222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232;p34">
            <a:extLst>
              <a:ext uri="{FF2B5EF4-FFF2-40B4-BE49-F238E27FC236}">
                <a16:creationId xmlns:a16="http://schemas.microsoft.com/office/drawing/2014/main" id="{1BC76F7D-1650-45C5-947A-4680484125A5}"/>
              </a:ext>
            </a:extLst>
          </p:cNvPr>
          <p:cNvSpPr/>
          <p:nvPr/>
        </p:nvSpPr>
        <p:spPr>
          <a:xfrm>
            <a:off x="1437809" y="22726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29;p34">
            <a:extLst>
              <a:ext uri="{FF2B5EF4-FFF2-40B4-BE49-F238E27FC236}">
                <a16:creationId xmlns:a16="http://schemas.microsoft.com/office/drawing/2014/main" id="{B5AD09D8-1922-4C4A-A9DC-A7D98832973B}"/>
              </a:ext>
            </a:extLst>
          </p:cNvPr>
          <p:cNvSpPr/>
          <p:nvPr/>
        </p:nvSpPr>
        <p:spPr>
          <a:xfrm>
            <a:off x="3285550" y="3317685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52" name="Google Shape;233;p34">
            <a:extLst>
              <a:ext uri="{FF2B5EF4-FFF2-40B4-BE49-F238E27FC236}">
                <a16:creationId xmlns:a16="http://schemas.microsoft.com/office/drawing/2014/main" id="{8F2C05D4-AF99-4EAF-88D0-DBFCAC73184C}"/>
              </a:ext>
            </a:extLst>
          </p:cNvPr>
          <p:cNvCxnSpPr>
            <a:cxnSpLocks/>
            <a:stCxn id="50" idx="4"/>
            <a:endCxn id="9" idx="0"/>
          </p:cNvCxnSpPr>
          <p:nvPr/>
        </p:nvCxnSpPr>
        <p:spPr>
          <a:xfrm rot="5400000">
            <a:off x="1424704" y="2723309"/>
            <a:ext cx="331754" cy="645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25;p34">
            <a:extLst>
              <a:ext uri="{FF2B5EF4-FFF2-40B4-BE49-F238E27FC236}">
                <a16:creationId xmlns:a16="http://schemas.microsoft.com/office/drawing/2014/main" id="{2F499CA1-604C-4EC9-84CF-4161D2731B12}"/>
              </a:ext>
            </a:extLst>
          </p:cNvPr>
          <p:cNvSpPr txBox="1"/>
          <p:nvPr/>
        </p:nvSpPr>
        <p:spPr>
          <a:xfrm>
            <a:off x="1687479" y="2379537"/>
            <a:ext cx="1534082" cy="46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Drag&amp;drop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 !=NULL</a:t>
            </a:r>
          </a:p>
        </p:txBody>
      </p:sp>
      <p:sp>
        <p:nvSpPr>
          <p:cNvPr id="60" name="Google Shape;236;p34">
            <a:extLst>
              <a:ext uri="{FF2B5EF4-FFF2-40B4-BE49-F238E27FC236}">
                <a16:creationId xmlns:a16="http://schemas.microsoft.com/office/drawing/2014/main" id="{0FE7EEF1-AF7A-4264-AFB2-EA886B73B5D9}"/>
              </a:ext>
            </a:extLst>
          </p:cNvPr>
          <p:cNvSpPr txBox="1"/>
          <p:nvPr/>
        </p:nvSpPr>
        <p:spPr>
          <a:xfrm>
            <a:off x="1888634" y="3731658"/>
            <a:ext cx="1369101" cy="383375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albumOrder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37;p34">
            <a:extLst>
              <a:ext uri="{FF2B5EF4-FFF2-40B4-BE49-F238E27FC236}">
                <a16:creationId xmlns:a16="http://schemas.microsoft.com/office/drawing/2014/main" id="{7EEB1031-569A-4CAE-963A-BF77DB6AF889}"/>
              </a:ext>
            </a:extLst>
          </p:cNvPr>
          <p:cNvCxnSpPr>
            <a:cxnSpLocks/>
          </p:cNvCxnSpPr>
          <p:nvPr/>
        </p:nvCxnSpPr>
        <p:spPr>
          <a:xfrm flipH="1" flipV="1">
            <a:off x="1621500" y="3871359"/>
            <a:ext cx="324865" cy="9642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232;p34">
            <a:extLst>
              <a:ext uri="{FF2B5EF4-FFF2-40B4-BE49-F238E27FC236}">
                <a16:creationId xmlns:a16="http://schemas.microsoft.com/office/drawing/2014/main" id="{EF16693A-88C0-477C-A2B7-ADDEFAF8CEFA}"/>
              </a:ext>
            </a:extLst>
          </p:cNvPr>
          <p:cNvSpPr/>
          <p:nvPr/>
        </p:nvSpPr>
        <p:spPr>
          <a:xfrm>
            <a:off x="3988095" y="404317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2;p34">
            <a:extLst>
              <a:ext uri="{FF2B5EF4-FFF2-40B4-BE49-F238E27FC236}">
                <a16:creationId xmlns:a16="http://schemas.microsoft.com/office/drawing/2014/main" id="{C6A33A15-F65B-44E3-ABC9-977C4E8AD55D}"/>
              </a:ext>
            </a:extLst>
          </p:cNvPr>
          <p:cNvSpPr/>
          <p:nvPr/>
        </p:nvSpPr>
        <p:spPr>
          <a:xfrm>
            <a:off x="3327775" y="32110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2;p34">
            <a:extLst>
              <a:ext uri="{FF2B5EF4-FFF2-40B4-BE49-F238E27FC236}">
                <a16:creationId xmlns:a16="http://schemas.microsoft.com/office/drawing/2014/main" id="{5F5BFA89-2C07-433F-B0D5-4B0577D15A62}"/>
              </a:ext>
            </a:extLst>
          </p:cNvPr>
          <p:cNvSpPr/>
          <p:nvPr/>
        </p:nvSpPr>
        <p:spPr>
          <a:xfrm>
            <a:off x="4815738" y="31732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29;p34">
            <a:extLst>
              <a:ext uri="{FF2B5EF4-FFF2-40B4-BE49-F238E27FC236}">
                <a16:creationId xmlns:a16="http://schemas.microsoft.com/office/drawing/2014/main" id="{01F2998B-BFC4-4E66-B562-3335F28ACE18}"/>
              </a:ext>
            </a:extLst>
          </p:cNvPr>
          <p:cNvSpPr/>
          <p:nvPr/>
        </p:nvSpPr>
        <p:spPr>
          <a:xfrm>
            <a:off x="6442199" y="4461836"/>
            <a:ext cx="1680351" cy="8512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Comment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Session.user=NULL</a:t>
            </a:r>
          </a:p>
          <a:p>
            <a:pPr algn="ctr"/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220;p34">
            <a:extLst>
              <a:ext uri="{FF2B5EF4-FFF2-40B4-BE49-F238E27FC236}">
                <a16:creationId xmlns:a16="http://schemas.microsoft.com/office/drawing/2014/main" id="{133D2FD7-6D83-4A14-A204-76A1B753562A}"/>
              </a:ext>
            </a:extLst>
          </p:cNvPr>
          <p:cNvSpPr/>
          <p:nvPr/>
        </p:nvSpPr>
        <p:spPr>
          <a:xfrm>
            <a:off x="6082117" y="2131577"/>
            <a:ext cx="3569259" cy="438255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MODAL WINDOW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Elbow Connector 20">
            <a:extLst>
              <a:ext uri="{FF2B5EF4-FFF2-40B4-BE49-F238E27FC236}">
                <a16:creationId xmlns:a16="http://schemas.microsoft.com/office/drawing/2014/main" id="{02E6EDA9-47A1-4287-9449-D392EBC848EE}"/>
              </a:ext>
            </a:extLst>
          </p:cNvPr>
          <p:cNvCxnSpPr>
            <a:cxnSpLocks/>
            <a:stCxn id="94" idx="4"/>
            <a:endCxn id="108" idx="1"/>
          </p:cNvCxnSpPr>
          <p:nvPr/>
        </p:nvCxnSpPr>
        <p:spPr>
          <a:xfrm rot="5400000" flipH="1" flipV="1">
            <a:off x="4343892" y="3972993"/>
            <a:ext cx="1388361" cy="2088088"/>
          </a:xfrm>
          <a:prstGeom prst="bentConnector4">
            <a:avLst>
              <a:gd name="adj1" fmla="val -16465"/>
              <a:gd name="adj2" fmla="val 7153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Google Shape;232;p34">
            <a:extLst>
              <a:ext uri="{FF2B5EF4-FFF2-40B4-BE49-F238E27FC236}">
                <a16:creationId xmlns:a16="http://schemas.microsoft.com/office/drawing/2014/main" id="{4D9437C9-82E3-4B38-A359-85482AAD84A8}"/>
              </a:ext>
            </a:extLst>
          </p:cNvPr>
          <p:cNvSpPr/>
          <p:nvPr/>
        </p:nvSpPr>
        <p:spPr>
          <a:xfrm>
            <a:off x="9040407" y="24674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225;p34">
            <a:extLst>
              <a:ext uri="{FF2B5EF4-FFF2-40B4-BE49-F238E27FC236}">
                <a16:creationId xmlns:a16="http://schemas.microsoft.com/office/drawing/2014/main" id="{BCB03FE0-31FE-464B-AB00-57401A4D805C}"/>
              </a:ext>
            </a:extLst>
          </p:cNvPr>
          <p:cNvSpPr txBox="1"/>
          <p:nvPr/>
        </p:nvSpPr>
        <p:spPr>
          <a:xfrm>
            <a:off x="8914169" y="2180949"/>
            <a:ext cx="62928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232;p34">
            <a:extLst>
              <a:ext uri="{FF2B5EF4-FFF2-40B4-BE49-F238E27FC236}">
                <a16:creationId xmlns:a16="http://schemas.microsoft.com/office/drawing/2014/main" id="{A08279AA-DFA7-494F-8FD7-72324C37F1EB}"/>
              </a:ext>
            </a:extLst>
          </p:cNvPr>
          <p:cNvSpPr/>
          <p:nvPr/>
        </p:nvSpPr>
        <p:spPr>
          <a:xfrm>
            <a:off x="7972436" y="470142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232;p34">
            <a:extLst>
              <a:ext uri="{FF2B5EF4-FFF2-40B4-BE49-F238E27FC236}">
                <a16:creationId xmlns:a16="http://schemas.microsoft.com/office/drawing/2014/main" id="{55261F52-543B-4950-9317-61E046AF1FA4}"/>
              </a:ext>
            </a:extLst>
          </p:cNvPr>
          <p:cNvSpPr/>
          <p:nvPr/>
        </p:nvSpPr>
        <p:spPr>
          <a:xfrm>
            <a:off x="7535058" y="127064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232;p34">
            <a:extLst>
              <a:ext uri="{FF2B5EF4-FFF2-40B4-BE49-F238E27FC236}">
                <a16:creationId xmlns:a16="http://schemas.microsoft.com/office/drawing/2014/main" id="{61FD5777-A96C-4EBE-A557-83F1032BFB49}"/>
              </a:ext>
            </a:extLst>
          </p:cNvPr>
          <p:cNvSpPr/>
          <p:nvPr/>
        </p:nvSpPr>
        <p:spPr>
          <a:xfrm>
            <a:off x="9485344" y="1553726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224;p34">
            <a:extLst>
              <a:ext uri="{FF2B5EF4-FFF2-40B4-BE49-F238E27FC236}">
                <a16:creationId xmlns:a16="http://schemas.microsoft.com/office/drawing/2014/main" id="{BE373ABE-1FAF-4C55-9C47-D82A341AA630}"/>
              </a:ext>
            </a:extLst>
          </p:cNvPr>
          <p:cNvSpPr/>
          <p:nvPr/>
        </p:nvSpPr>
        <p:spPr>
          <a:xfrm>
            <a:off x="10311499" y="3496898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224;p34">
            <a:extLst>
              <a:ext uri="{FF2B5EF4-FFF2-40B4-BE49-F238E27FC236}">
                <a16:creationId xmlns:a16="http://schemas.microsoft.com/office/drawing/2014/main" id="{D21001FE-B534-4969-91D2-1EC6A151B0D4}"/>
              </a:ext>
            </a:extLst>
          </p:cNvPr>
          <p:cNvSpPr/>
          <p:nvPr/>
        </p:nvSpPr>
        <p:spPr>
          <a:xfrm>
            <a:off x="7298184" y="267562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cxnSp>
        <p:nvCxnSpPr>
          <p:cNvPr id="142" name="Straight Arrow Connector 15">
            <a:extLst>
              <a:ext uri="{FF2B5EF4-FFF2-40B4-BE49-F238E27FC236}">
                <a16:creationId xmlns:a16="http://schemas.microsoft.com/office/drawing/2014/main" id="{7EF6D5D7-622B-4AE6-9A52-F8D27AD404F6}"/>
              </a:ext>
            </a:extLst>
          </p:cNvPr>
          <p:cNvCxnSpPr>
            <a:cxnSpLocks/>
            <a:stCxn id="124" idx="7"/>
            <a:endCxn id="130" idx="4"/>
          </p:cNvCxnSpPr>
          <p:nvPr/>
        </p:nvCxnSpPr>
        <p:spPr>
          <a:xfrm flipV="1">
            <a:off x="7801367" y="921962"/>
            <a:ext cx="249515" cy="39085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47" name="Elbow Connector 20">
            <a:extLst>
              <a:ext uri="{FF2B5EF4-FFF2-40B4-BE49-F238E27FC236}">
                <a16:creationId xmlns:a16="http://schemas.microsoft.com/office/drawing/2014/main" id="{5F618908-C08E-4548-B6DD-6A26D8724B60}"/>
              </a:ext>
            </a:extLst>
          </p:cNvPr>
          <p:cNvCxnSpPr>
            <a:cxnSpLocks/>
            <a:stCxn id="122" idx="6"/>
            <a:endCxn id="128" idx="5"/>
          </p:cNvCxnSpPr>
          <p:nvPr/>
        </p:nvCxnSpPr>
        <p:spPr>
          <a:xfrm flipV="1">
            <a:off x="8284436" y="3824098"/>
            <a:ext cx="2108863" cy="1021326"/>
          </a:xfrm>
          <a:prstGeom prst="bentConnector3">
            <a:avLst>
              <a:gd name="adj1" fmla="val 2696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50" name="Elbow Connector 20">
            <a:extLst>
              <a:ext uri="{FF2B5EF4-FFF2-40B4-BE49-F238E27FC236}">
                <a16:creationId xmlns:a16="http://schemas.microsoft.com/office/drawing/2014/main" id="{DED402AF-8DBE-4A28-A4E9-6245EF6D3AD1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9797344" y="1697726"/>
            <a:ext cx="1348653" cy="1799172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6" name="Google Shape;225;p34">
            <a:extLst>
              <a:ext uri="{FF2B5EF4-FFF2-40B4-BE49-F238E27FC236}">
                <a16:creationId xmlns:a16="http://schemas.microsoft.com/office/drawing/2014/main" id="{2748DE25-E70F-4877-9DA0-74B4FB5C5C6F}"/>
              </a:ext>
            </a:extLst>
          </p:cNvPr>
          <p:cNvSpPr txBox="1"/>
          <p:nvPr/>
        </p:nvSpPr>
        <p:spPr>
          <a:xfrm>
            <a:off x="7101917" y="993179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225;p34">
            <a:extLst>
              <a:ext uri="{FF2B5EF4-FFF2-40B4-BE49-F238E27FC236}">
                <a16:creationId xmlns:a16="http://schemas.microsoft.com/office/drawing/2014/main" id="{375686CB-AFA6-4CCD-A877-5F5EC85F2FF3}"/>
              </a:ext>
            </a:extLst>
          </p:cNvPr>
          <p:cNvSpPr txBox="1"/>
          <p:nvPr/>
        </p:nvSpPr>
        <p:spPr>
          <a:xfrm>
            <a:off x="9651376" y="1311297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225;p34">
            <a:extLst>
              <a:ext uri="{FF2B5EF4-FFF2-40B4-BE49-F238E27FC236}">
                <a16:creationId xmlns:a16="http://schemas.microsoft.com/office/drawing/2014/main" id="{C469335F-97E7-4035-B1A8-3983CBBEB0C0}"/>
              </a:ext>
            </a:extLst>
          </p:cNvPr>
          <p:cNvSpPr txBox="1"/>
          <p:nvPr/>
        </p:nvSpPr>
        <p:spPr>
          <a:xfrm>
            <a:off x="8142756" y="4904903"/>
            <a:ext cx="764993" cy="31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236;p34">
            <a:extLst>
              <a:ext uri="{FF2B5EF4-FFF2-40B4-BE49-F238E27FC236}">
                <a16:creationId xmlns:a16="http://schemas.microsoft.com/office/drawing/2014/main" id="{62095740-29BF-495E-A149-26F86E625601}"/>
              </a:ext>
            </a:extLst>
          </p:cNvPr>
          <p:cNvSpPr txBox="1"/>
          <p:nvPr/>
        </p:nvSpPr>
        <p:spPr>
          <a:xfrm>
            <a:off x="8289586" y="6118013"/>
            <a:ext cx="1525929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Text, imageId</a:t>
            </a:r>
            <a:endParaRPr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237;p34">
            <a:extLst>
              <a:ext uri="{FF2B5EF4-FFF2-40B4-BE49-F238E27FC236}">
                <a16:creationId xmlns:a16="http://schemas.microsoft.com/office/drawing/2014/main" id="{F90D4389-D881-4EB4-955C-4801E686099A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8879174" y="5875498"/>
            <a:ext cx="173377" cy="242515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5325"/>
          </a:xfrm>
        </p:spPr>
        <p:txBody>
          <a:bodyPr/>
          <a:lstStyle/>
          <a:p>
            <a:pPr algn="ctr"/>
            <a:r>
              <a:rPr lang="en-US" dirty="0"/>
              <a:t>Client side: view &amp; view component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D38ACF-5C1F-4E09-9506-269FD5246F4D}"/>
              </a:ext>
            </a:extLst>
          </p:cNvPr>
          <p:cNvSpPr txBox="1"/>
          <p:nvPr/>
        </p:nvSpPr>
        <p:spPr>
          <a:xfrm>
            <a:off x="492451" y="695325"/>
            <a:ext cx="643929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LoginForm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registerEvents</a:t>
            </a:r>
            <a:r>
              <a:rPr lang="it-IT" sz="1400" dirty="0"/>
              <a:t>(): associa all’evento «click» la funzione che interroga il server per controllare se le credenziali di login sono corrette.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Registrationform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Reset():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Show(); cambia la visibilità per mostrare la form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controlla localmente la validità sintattica e logica dei dati inseriti e successivamente interroga il server per inserire un nuovo utente nel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NewAccountButton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Reset(): setta la visibilità allo stato iniziale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Hide(); cambia la visibilità per nascondere il bottone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nasconde il bottone, e mostra la registration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GuestButton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RegisterEvents(): associa all’evento «click» la funzione che interroga il server per controllare che l’ utente non sia loggato e reindirizza alla pagina «</a:t>
            </a:r>
            <a:r>
              <a:rPr lang="it-IT" sz="1200" dirty="0" err="1"/>
              <a:t>OnePage.Html</a:t>
            </a:r>
            <a:r>
              <a:rPr lang="it-IT" sz="1200" dirty="0"/>
              <a:t>»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3FFC1C-D50F-4F3A-B9CE-27C582A9FBEA}"/>
              </a:ext>
            </a:extLst>
          </p:cNvPr>
          <p:cNvSpPr txBox="1"/>
          <p:nvPr/>
        </p:nvSpPr>
        <p:spPr>
          <a:xfrm>
            <a:off x="6762947" y="3091992"/>
            <a:ext cx="5231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>
              <a:buNone/>
            </a:pPr>
            <a:endParaRPr lang="it-IT" sz="12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3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6E83E91-E988-4994-8406-BD6F31E053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6000" cy="6308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Home</a:t>
            </a:r>
          </a:p>
          <a:p>
            <a:pPr lvl="1"/>
            <a:r>
              <a:rPr lang="it-IT" sz="1400" b="1" dirty="0"/>
              <a:t>AlbumsList</a:t>
            </a:r>
          </a:p>
          <a:p>
            <a:pPr lvl="2"/>
            <a:r>
              <a:rPr lang="it-IT" sz="1200" b="1" dirty="0"/>
              <a:t>show</a:t>
            </a:r>
            <a:r>
              <a:rPr lang="it-IT" sz="1200" dirty="0"/>
              <a:t>(): richiede al server i dati dell'elenco albums</a:t>
            </a:r>
          </a:p>
          <a:p>
            <a:pPr lvl="2"/>
            <a:r>
              <a:rPr lang="it-IT" sz="1200" b="1" dirty="0"/>
              <a:t>update</a:t>
            </a:r>
            <a:r>
              <a:rPr lang="it-IT" sz="1200" dirty="0"/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arrayAlbums</a:t>
            </a:r>
            <a:r>
              <a:rPr lang="it-IT" sz="1200" dirty="0"/>
              <a:t>): riceve i dati server per aggiornare la lista e la mostra</a:t>
            </a:r>
          </a:p>
          <a:p>
            <a:pPr lvl="2"/>
            <a:r>
              <a:rPr lang="it-IT" sz="1200" b="1" dirty="0"/>
              <a:t>reset</a:t>
            </a:r>
            <a:r>
              <a:rPr lang="it-IT" sz="1200" dirty="0"/>
              <a:t>(): nasconde la lista</a:t>
            </a:r>
          </a:p>
          <a:p>
            <a:pPr lvl="2"/>
            <a:r>
              <a:rPr lang="it-IT" sz="1200" b="1" dirty="0"/>
              <a:t>setDraggable</a:t>
            </a:r>
            <a:r>
              <a:rPr lang="it-IT" sz="1200" dirty="0"/>
              <a:t>(): gestisce il drag &amp; drop aggiungendo ad ogni riga della tabella degli eventListener associati a «dragstart» «dragend» «dragover»</a:t>
            </a:r>
          </a:p>
          <a:p>
            <a:pPr lvl="1"/>
            <a:r>
              <a:rPr lang="it-IT" sz="1400" b="1" dirty="0"/>
              <a:t>ImageList</a:t>
            </a:r>
          </a:p>
          <a:p>
            <a:pPr lvl="2"/>
            <a:r>
              <a:rPr lang="it-IT" sz="1200" b="1" dirty="0"/>
              <a:t>show</a:t>
            </a:r>
            <a:r>
              <a:rPr lang="it-IT" sz="1200" dirty="0"/>
              <a:t>(albumId): richiede al server l’elenco delle immagini di un dato album le salva globalmente nel componente ImageList e invoca l’ update();</a:t>
            </a:r>
          </a:p>
          <a:p>
            <a:pPr lvl="2"/>
            <a:r>
              <a:rPr lang="it-IT" sz="1200" b="1" dirty="0"/>
              <a:t>update</a:t>
            </a:r>
            <a:r>
              <a:rPr lang="it-IT" sz="1200" dirty="0"/>
              <a:t>(): visualizza 5 immagini in base ai parametri globali del componente ImageList e aggiunge un eventListener «</a:t>
            </a:r>
            <a:r>
              <a:rPr lang="en-US" sz="1200" dirty="0"/>
              <a:t>mouseenter</a:t>
            </a:r>
            <a:r>
              <a:rPr lang="it-IT" sz="1200" dirty="0"/>
              <a:t>»alle varie immagini. Inoltre si occupa della logica per visualizzare i bottoni Next e Previous.</a:t>
            </a:r>
          </a:p>
          <a:p>
            <a:pPr lvl="2"/>
            <a:r>
              <a:rPr lang="it-IT" sz="1200" b="1" dirty="0"/>
              <a:t>next</a:t>
            </a:r>
            <a:r>
              <a:rPr lang="it-IT" sz="1200" dirty="0"/>
              <a:t>(): invoca la funzione update settando i parametri globali corretti per visualizzare il blocco successivo di immagini (se presente)</a:t>
            </a:r>
          </a:p>
          <a:p>
            <a:pPr lvl="2"/>
            <a:r>
              <a:rPr lang="it-IT" sz="1200" b="1" dirty="0"/>
              <a:t>previous</a:t>
            </a:r>
            <a:r>
              <a:rPr lang="it-IT" sz="1200" dirty="0"/>
              <a:t>(): invoca la funzione update settando i parametri globali corretti per visualizzare il blocco precedente di immagini (se presente)</a:t>
            </a:r>
          </a:p>
          <a:p>
            <a:pPr lvl="2"/>
            <a:r>
              <a:rPr lang="it-IT" sz="1200" b="1" dirty="0"/>
              <a:t>reset</a:t>
            </a:r>
            <a:r>
              <a:rPr lang="it-IT" sz="1200" dirty="0"/>
              <a:t>(): imposta le condizioni di iniziali visibilità dei vari sotto-componenti </a:t>
            </a:r>
          </a:p>
          <a:p>
            <a:pPr lvl="2"/>
            <a:r>
              <a:rPr lang="en-US" sz="1200" b="1" dirty="0"/>
              <a:t>resetButtonsNextAndPrevious</a:t>
            </a:r>
            <a:r>
              <a:rPr lang="it-IT" sz="1200" dirty="0"/>
              <a:t>(): imposta le condizioni di iniziali visibilità dei bottoni next e previous</a:t>
            </a:r>
          </a:p>
          <a:p>
            <a:pPr lvl="2"/>
            <a:r>
              <a:rPr lang="en-US" sz="1200" b="1" dirty="0"/>
              <a:t>resetImages</a:t>
            </a:r>
            <a:r>
              <a:rPr lang="en-US" sz="1200" dirty="0"/>
              <a:t>():</a:t>
            </a:r>
            <a:r>
              <a:rPr lang="it-IT" sz="1200" dirty="0"/>
              <a:t> imposta i parametri della funzione ai valori iniziali di default</a:t>
            </a:r>
          </a:p>
          <a:p>
            <a:pPr marL="742950" lvl="1" indent="-285750"/>
            <a:r>
              <a:rPr lang="it-IT" sz="1400" b="1" dirty="0"/>
              <a:t>ImageDetails</a:t>
            </a:r>
          </a:p>
          <a:p>
            <a:pPr marL="1085850" lvl="2" indent="-171450"/>
            <a:r>
              <a:rPr lang="it-IT" sz="1200" b="1" dirty="0"/>
              <a:t>Show</a:t>
            </a:r>
            <a:r>
              <a:rPr lang="it-IT" sz="1200" dirty="0"/>
              <a:t>(): richiede al server i  dettagli dell’immagine (picture e commenti) e invoca l’update();</a:t>
            </a:r>
          </a:p>
          <a:p>
            <a:pPr marL="1085850" lvl="2" indent="-171450"/>
            <a:r>
              <a:rPr lang="it-IT" sz="1200" b="1" dirty="0"/>
              <a:t>update</a:t>
            </a:r>
            <a:r>
              <a:rPr lang="it-IT" sz="1200" dirty="0"/>
              <a:t>(imageAndComments): riceve dati server e aggiorna i dettagli dell’immagine</a:t>
            </a:r>
          </a:p>
          <a:p>
            <a:pPr marL="1085850" lvl="2" indent="-171450"/>
            <a:r>
              <a:rPr lang="it-IT" sz="1200" b="1" dirty="0"/>
              <a:t>showComments</a:t>
            </a:r>
            <a:r>
              <a:rPr lang="it-IT" sz="1200" dirty="0"/>
              <a:t>(): mostra tutta la lista dei commenti di un’immagine</a:t>
            </a:r>
          </a:p>
          <a:p>
            <a:pPr marL="1085850" lvl="2" indent="-171450"/>
            <a:r>
              <a:rPr lang="it-IT" sz="1200" b="1" dirty="0"/>
              <a:t>addNewComment</a:t>
            </a:r>
            <a:r>
              <a:rPr lang="it-IT" sz="1200" dirty="0"/>
              <a:t>(comment): aggiunge un nuovo commento da visualizzare </a:t>
            </a:r>
          </a:p>
          <a:p>
            <a:pPr marL="1085850" lvl="2" indent="-171450"/>
            <a:r>
              <a:rPr lang="it-IT" sz="1200" b="1" dirty="0"/>
              <a:t>reset</a:t>
            </a:r>
            <a:r>
              <a:rPr lang="it-IT" sz="1200" dirty="0"/>
              <a:t>(): imposta le condizioni di iniziali visibilità dei vari sotto-componenti </a:t>
            </a:r>
          </a:p>
          <a:p>
            <a:pPr marL="1085850" lvl="2" indent="-171450"/>
            <a:endParaRPr lang="it-IT" sz="1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A37DD-1D36-4553-B88A-AEB95E5454A9}"/>
              </a:ext>
            </a:extLst>
          </p:cNvPr>
          <p:cNvSpPr txBox="1"/>
          <p:nvPr/>
        </p:nvSpPr>
        <p:spPr>
          <a:xfrm>
            <a:off x="6096000" y="287485"/>
            <a:ext cx="6096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AlertModal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registerEvents</a:t>
            </a:r>
            <a:r>
              <a:rPr lang="it-IT" sz="1200" dirty="0"/>
              <a:t>(): associa all’evento «click» la funzione che chiude la finestra modale dell’alert.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(message): resetta l’alert, inserisce un nuovo messaggio e poi lo mostra.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Update</a:t>
            </a:r>
            <a:r>
              <a:rPr lang="it-IT" sz="1200" dirty="0"/>
              <a:t>(message): inserisco un nuovo messaggio nell’alert.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svuota il contenuto html dell’alert; quindi reimposta le condizioni iniziali.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CloseModalWindow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registerEvents</a:t>
            </a:r>
            <a:r>
              <a:rPr lang="it-IT" sz="1200" dirty="0"/>
              <a:t>(): associa all’evento «click» la funzione che chiude la finestra modale dell’immagine.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CommentForm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registerEvents</a:t>
            </a:r>
            <a:r>
              <a:rPr lang="it-IT" sz="1200" dirty="0"/>
              <a:t>(): associa all’evento «click» la funzione che richiede al server di creare un nuovo commento nel database con i dovuti controlli.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svuota il contenuto html della form e imposta le condizioni iniziali di visibilità dei vari sotto-componenti. 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se l’utente è loggato mostra la form per inserire un nuovo commento in caso contrario il bottone per loggarsi prima di commentare.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LoginButton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registerEvents</a:t>
            </a:r>
            <a:r>
              <a:rPr lang="it-IT" sz="1200" dirty="0"/>
              <a:t>(): associa all’evento «click» la funzione che richiede al server il permesso di reindirizzare il sito alla pagina «index.html»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nasconde il bottone login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mostra il bottone login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LogoutButton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registerEvents</a:t>
            </a:r>
            <a:r>
              <a:rPr lang="it-IT" sz="1200" dirty="0"/>
              <a:t>(): associa all’evento «click» la funzione che richiede al server il permesso di sloggare e di reindirizzare il sito alla pagina «index.html»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nasconde il bottone logout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nasconde il bottone logout</a:t>
            </a:r>
          </a:p>
        </p:txBody>
      </p:sp>
    </p:spTree>
    <p:extLst>
      <p:ext uri="{BB962C8B-B14F-4D97-AF65-F5344CB8AC3E}">
        <p14:creationId xmlns:p14="http://schemas.microsoft.com/office/powerpoint/2010/main" val="352578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AD7AFC-16ED-4FBA-9117-28CE46A3366E}"/>
              </a:ext>
            </a:extLst>
          </p:cNvPr>
          <p:cNvSpPr txBox="1"/>
          <p:nvPr/>
        </p:nvSpPr>
        <p:spPr>
          <a:xfrm>
            <a:off x="121920" y="323641"/>
            <a:ext cx="6096000" cy="3337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NextButton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dirty="0" err="1"/>
              <a:t>registerEvents</a:t>
            </a:r>
            <a:r>
              <a:rPr lang="it-IT" sz="1200" dirty="0"/>
              <a:t>(): associa all’evento «click» la funzione che muove la lista di immagini al blocco successivo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PreviousButton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dirty="0" err="1"/>
              <a:t>registerEvents</a:t>
            </a:r>
            <a:r>
              <a:rPr lang="it-IT" sz="1200" dirty="0"/>
              <a:t>(): associa all’evento «click» la funzione che muove la lista di immagini al blocco precedente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RedirectToIndex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registerEvents</a:t>
            </a:r>
            <a:r>
              <a:rPr lang="it-IT" sz="1200" dirty="0"/>
              <a:t>(): associa all’evento «click» la funzione che richiede al server il permesso di reindirizzare il sito alla pagina «index.html»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400" b="1" dirty="0"/>
              <a:t>SaveOrderButton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 err="1"/>
              <a:t>registerEvents</a:t>
            </a:r>
            <a:r>
              <a:rPr lang="it-IT" sz="1200" dirty="0"/>
              <a:t>(): associa all’evento «click» la funzione che invoca saveOrder().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Show</a:t>
            </a:r>
            <a:r>
              <a:rPr lang="it-IT" sz="1200" dirty="0"/>
              <a:t>(): mostra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Reset</a:t>
            </a:r>
            <a:r>
              <a:rPr lang="it-IT" sz="1200" dirty="0"/>
              <a:t>(): nasconde il bottone</a:t>
            </a:r>
          </a:p>
          <a:p>
            <a:pPr marL="1085850" lvl="2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it-IT" sz="1200" b="1" dirty="0"/>
              <a:t>SaveOrder</a:t>
            </a:r>
            <a:r>
              <a:rPr lang="it-IT" sz="1200" dirty="0"/>
              <a:t>(): richiede al server di salvare il nuovo ordinamento degli album all’utente loggato.</a:t>
            </a:r>
          </a:p>
        </p:txBody>
      </p:sp>
    </p:spTree>
    <p:extLst>
      <p:ext uri="{BB962C8B-B14F-4D97-AF65-F5344CB8AC3E}">
        <p14:creationId xmlns:p14="http://schemas.microsoft.com/office/powerpoint/2010/main" val="40860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4BB9E2-93E8-4851-9422-9B3FA418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79813"/>
              </p:ext>
            </p:extLst>
          </p:nvPr>
        </p:nvGraphicFramePr>
        <p:xfrm>
          <a:off x="0" y="-2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2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46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56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credenziali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registration form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credenziali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448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Inizializza i componenti della pagina e aggiorna la </a:t>
                      </a:r>
                      <a:r>
                        <a:rPr lang="it-IT" sz="1200" baseline="0" noProof="0" dirty="0"/>
                        <a:t>view con le informazioni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info album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click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/>
                        <a:t>view con una lista di 5 immagini dell’ album selezionato e mostra i bottoni next e previous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(albumId)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elenco immagini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426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drag&amp;drop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un cambio ordinamento album, e mostra il 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730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Nasconde bottone «salva ordine album»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lista preferenze ordine album.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immagini click </a:t>
                      </a:r>
                      <a:r>
                        <a:rPr lang="it-IT" sz="1200" noProof="0" dirty="0"/>
                        <a:t>next / previous button.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dati, cambio blocco da 5 immagini di un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2324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immagini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comparsa finestra modale composta di picture, commenti e form per inserire un commento o bottone per loggare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GET(imageId)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dati commenti.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commento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191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 e click / chiudo con la X.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view con scomparsa della finestra modale.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3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867EEC-9C35-47E7-8522-20C57586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79507"/>
              </p:ext>
            </p:extLst>
          </p:nvPr>
        </p:nvGraphicFramePr>
        <p:xfrm>
          <a:off x="0" y="0"/>
          <a:ext cx="12191999" cy="276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6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807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21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Button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logout Button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loggato</a:t>
                      </a:r>
                      <a:endParaRPr lang="it-IT" sz="1200" noProof="0" dirty="0"/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590393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  click bottone «Login to Comment»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Reindirizza a OnePage.html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Controllo user sloggato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38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2401</Words>
  <Application>Microsoft Office PowerPoint</Application>
  <PresentationFormat>Widescreen</PresentationFormat>
  <Paragraphs>521</Paragraphs>
  <Slides>18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Tema di Office</vt:lpstr>
      <vt:lpstr>Server side: DAO &amp; model objects</vt:lpstr>
      <vt:lpstr>Presentazione standard di PowerPoint</vt:lpstr>
      <vt:lpstr>Presentazione standard di PowerPoint</vt:lpstr>
      <vt:lpstr>Presentazione standard di PowerPoint</vt:lpstr>
      <vt:lpstr>Client side: view &amp; view component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Evento: login</vt:lpstr>
      <vt:lpstr>Evento: Registrazione Utente</vt:lpstr>
      <vt:lpstr>Evento: caricamento One page </vt:lpstr>
      <vt:lpstr>Presentazione standard di PowerPoint</vt:lpstr>
      <vt:lpstr>Evento: click di un album</vt:lpstr>
      <vt:lpstr>Evento: mouseenter on thumbnail image</vt:lpstr>
      <vt:lpstr>Evento: creation of new 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giulia meneghin</cp:lastModifiedBy>
  <cp:revision>108</cp:revision>
  <dcterms:created xsi:type="dcterms:W3CDTF">2020-08-19T19:18:44Z</dcterms:created>
  <dcterms:modified xsi:type="dcterms:W3CDTF">2020-09-06T15:40:29Z</dcterms:modified>
</cp:coreProperties>
</file>