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85" r:id="rId3"/>
    <p:sldId id="258" r:id="rId4"/>
    <p:sldId id="265" r:id="rId5"/>
    <p:sldId id="283" r:id="rId6"/>
    <p:sldId id="350" r:id="rId7"/>
    <p:sldId id="339" r:id="rId8"/>
    <p:sldId id="337" r:id="rId9"/>
    <p:sldId id="341" r:id="rId10"/>
    <p:sldId id="342" r:id="rId11"/>
    <p:sldId id="344" r:id="rId12"/>
    <p:sldId id="340" r:id="rId13"/>
    <p:sldId id="345" r:id="rId14"/>
    <p:sldId id="346" r:id="rId15"/>
    <p:sldId id="347" r:id="rId16"/>
    <p:sldId id="348" r:id="rId17"/>
    <p:sldId id="34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6722" autoAdjust="0"/>
  </p:normalViewPr>
  <p:slideViewPr>
    <p:cSldViewPr snapToGrid="0">
      <p:cViewPr>
        <p:scale>
          <a:sx n="100" d="100"/>
          <a:sy n="100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105096"/>
            <a:ext cx="10515600" cy="6661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next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6265" y="1155318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POST/NextImages</a:t>
            </a:r>
          </a:p>
          <a:p>
            <a:r>
              <a:rPr lang="en-US" sz="1600" dirty="0"/>
              <a:t>AlbumId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159677" y="4029268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76165" y="3125519"/>
            <a:ext cx="3097056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-1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+ 1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it-IT" sz="1600" dirty="0"/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AB5DD018-7A5A-4C04-9402-E1FBE383A61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03DC6473-368B-4377-B8C1-23649FA6FE78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E82D9BEF-65B1-4E74-9EA7-874599A4012A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5;p37">
            <a:extLst>
              <a:ext uri="{FF2B5EF4-FFF2-40B4-BE49-F238E27FC236}">
                <a16:creationId xmlns:a16="http://schemas.microsoft.com/office/drawing/2014/main" id="{AD6E8410-BA5D-4C69-A167-0D99FE1DC3B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" name="Google Shape;296;p37">
            <a:extLst>
              <a:ext uri="{FF2B5EF4-FFF2-40B4-BE49-F238E27FC236}">
                <a16:creationId xmlns:a16="http://schemas.microsoft.com/office/drawing/2014/main" id="{3C3021F4-21C4-46F4-91AE-A628168E65DE}"/>
              </a:ext>
            </a:extLst>
          </p:cNvPr>
          <p:cNvSpPr/>
          <p:nvPr/>
        </p:nvSpPr>
        <p:spPr>
          <a:xfrm>
            <a:off x="3745782" y="2631494"/>
            <a:ext cx="330200" cy="1793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2;p37">
            <a:extLst>
              <a:ext uri="{FF2B5EF4-FFF2-40B4-BE49-F238E27FC236}">
                <a16:creationId xmlns:a16="http://schemas.microsoft.com/office/drawing/2014/main" id="{412BA8E3-5875-42E9-B45F-C1010C82CE46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63AF090E-C67E-4F1F-B110-9329BEE9580B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275;p37">
            <a:extLst>
              <a:ext uri="{FF2B5EF4-FFF2-40B4-BE49-F238E27FC236}">
                <a16:creationId xmlns:a16="http://schemas.microsoft.com/office/drawing/2014/main" id="{1E93F840-D025-4490-9AF5-1C5B5EEFADBF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" name="Group 61">
            <a:extLst>
              <a:ext uri="{FF2B5EF4-FFF2-40B4-BE49-F238E27FC236}">
                <a16:creationId xmlns:a16="http://schemas.microsoft.com/office/drawing/2014/main" id="{4111AAA8-0068-472B-A761-21676072250B}"/>
              </a:ext>
            </a:extLst>
          </p:cNvPr>
          <p:cNvGrpSpPr/>
          <p:nvPr/>
        </p:nvGrpSpPr>
        <p:grpSpPr>
          <a:xfrm>
            <a:off x="3256915" y="3448089"/>
            <a:ext cx="484693" cy="272090"/>
            <a:chOff x="614149" y="4401223"/>
            <a:chExt cx="484693" cy="507248"/>
          </a:xfrm>
        </p:grpSpPr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A9381CDA-10C8-42FF-91C1-0B10F0035AE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6">
              <a:extLst>
                <a:ext uri="{FF2B5EF4-FFF2-40B4-BE49-F238E27FC236}">
                  <a16:creationId xmlns:a16="http://schemas.microsoft.com/office/drawing/2014/main" id="{9DFEA023-6C64-44CA-9688-3B327A0607E0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6A44A58E-AF2B-4FEB-B1C9-DB88DB5CE37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02" y="23019"/>
            <a:ext cx="10515600" cy="748088"/>
          </a:xfrm>
        </p:spPr>
        <p:txBody>
          <a:bodyPr/>
          <a:lstStyle/>
          <a:p>
            <a:r>
              <a:rPr lang="en-US" dirty="0"/>
              <a:t>Events: click previous 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801" y="1201891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POST/PreviousImages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44046" y="3074541"/>
            <a:ext cx="2993488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+ 1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-1;</a:t>
            </a:r>
            <a:endParaRPr lang="it-IT" sz="1600" dirty="0"/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727EE5D-C145-43D1-AD29-09427FFEEE32}"/>
              </a:ext>
            </a:extLst>
          </p:cNvPr>
          <p:cNvSpPr txBox="1"/>
          <p:nvPr/>
        </p:nvSpPr>
        <p:spPr>
          <a:xfrm>
            <a:off x="4120348" y="4029493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F50154F9-BF40-44D0-A172-339A195BC19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41DF38BB-038F-417E-A98E-E5BBCD919BCF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808BD294-12DE-4B40-AD06-1B5960A354A2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A4578DC4-45F6-4048-9ED0-B389FFE3BF1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5A7D95D-8679-4B25-B175-623B2511D46E}"/>
              </a:ext>
            </a:extLst>
          </p:cNvPr>
          <p:cNvSpPr/>
          <p:nvPr/>
        </p:nvSpPr>
        <p:spPr>
          <a:xfrm>
            <a:off x="3745782" y="2631493"/>
            <a:ext cx="330200" cy="1911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B29E9C5-A5E3-432A-A994-ADC9F28B3109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9598AF18-6845-4927-A1CD-449E81E45594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Google Shape;275;p37">
            <a:extLst>
              <a:ext uri="{FF2B5EF4-FFF2-40B4-BE49-F238E27FC236}">
                <a16:creationId xmlns:a16="http://schemas.microsoft.com/office/drawing/2014/main" id="{B8E1FF36-E742-4AA2-8D28-06670CF7C4B9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D704DA46-313C-4574-9CA9-6EF516BD5C6F}"/>
              </a:ext>
            </a:extLst>
          </p:cNvPr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76131-01C5-4F5B-8953-096BE04A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89" y="3402820"/>
            <a:ext cx="640135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152401"/>
            <a:ext cx="10515600" cy="66762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935" y="2322494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868" y="3363288"/>
            <a:ext cx="4135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CreateMessage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user.getId()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8363" y="4625184"/>
            <a:ext cx="669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/>
              <a:t>/</a:t>
            </a:r>
            <a:r>
              <a:rPr lang="it-IT" sz="1600" dirty="0"/>
              <a:t>GetImagesOfAlbum?albumId=" + 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"&amp;imageId=" + </a:t>
            </a:r>
            <a:r>
              <a:rPr lang="it-IT" sz="1600" b="1" dirty="0">
                <a:solidFill>
                  <a:srgbClr val="FF0000"/>
                </a:solidFill>
              </a:rPr>
              <a:t>imgId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</a:t>
            </a:r>
          </a:p>
          <a:p>
            <a:pPr algn="l"/>
            <a:r>
              <a:rPr lang="it-IT" sz="1600" dirty="0"/>
              <a:t>"&amp;nextImages=" +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"&amp;previousImages=" +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47" y="3050635"/>
            <a:ext cx="3385197" cy="184665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POST /CreateMessage</a:t>
            </a:r>
          </a:p>
          <a:p>
            <a:endParaRPr lang="en-US" sz="1600" b="1" dirty="0"/>
          </a:p>
          <a:p>
            <a:r>
              <a:rPr lang="en-US" sz="1600" dirty="0"/>
              <a:t>Comment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ImageId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3D84A441-8482-419E-AEE6-BAB48C81B1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67655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C2F56540-58FE-4657-A5E6-A704E87985F7}"/>
              </a:ext>
            </a:extLst>
          </p:cNvPr>
          <p:cNvSpPr/>
          <p:nvPr/>
        </p:nvSpPr>
        <p:spPr>
          <a:xfrm>
            <a:off x="10511455" y="360877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>
            <a:extLst>
              <a:ext uri="{FF2B5EF4-FFF2-40B4-BE49-F238E27FC236}">
                <a16:creationId xmlns:a16="http://schemas.microsoft.com/office/drawing/2014/main" id="{9114C1F6-0F78-4773-A25C-08741B68EA8B}"/>
              </a:ext>
            </a:extLst>
          </p:cNvPr>
          <p:cNvSpPr/>
          <p:nvPr/>
        </p:nvSpPr>
        <p:spPr>
          <a:xfrm>
            <a:off x="969374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B638D1F1-62D5-4718-AF67-4A7A39169B2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19518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A0CE8DE4-D9AD-4254-B9F6-AA2505352778}"/>
              </a:ext>
            </a:extLst>
          </p:cNvPr>
          <p:cNvSpPr/>
          <p:nvPr/>
        </p:nvSpPr>
        <p:spPr>
          <a:xfrm>
            <a:off x="8059727" y="282170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90AEC480-2077-4699-9819-EF9018BE70DB}"/>
              </a:ext>
            </a:extLst>
          </p:cNvPr>
          <p:cNvSpPr/>
          <p:nvPr/>
        </p:nvSpPr>
        <p:spPr>
          <a:xfrm>
            <a:off x="7236703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C9F1EB8A-BD6C-4DC8-8420-0E3C0740F86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7841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296;p37">
            <a:extLst>
              <a:ext uri="{FF2B5EF4-FFF2-40B4-BE49-F238E27FC236}">
                <a16:creationId xmlns:a16="http://schemas.microsoft.com/office/drawing/2014/main" id="{CA85BDA4-AD56-46FA-95B8-35A8DD1B668D}"/>
              </a:ext>
            </a:extLst>
          </p:cNvPr>
          <p:cNvSpPr/>
          <p:nvPr/>
        </p:nvSpPr>
        <p:spPr>
          <a:xfrm>
            <a:off x="3711785" y="2432511"/>
            <a:ext cx="330200" cy="249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B643DF7E-2F3E-4365-ADB7-1CF7F11BAB64}"/>
              </a:ext>
            </a:extLst>
          </p:cNvPr>
          <p:cNvSpPr/>
          <p:nvPr/>
        </p:nvSpPr>
        <p:spPr>
          <a:xfrm>
            <a:off x="289560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75;p37">
            <a:extLst>
              <a:ext uri="{FF2B5EF4-FFF2-40B4-BE49-F238E27FC236}">
                <a16:creationId xmlns:a16="http://schemas.microsoft.com/office/drawing/2014/main" id="{889D752D-A44C-4F16-B180-7E4E0F089968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611BA066-9230-4900-8E16-7B9EAB9AF767}"/>
              </a:ext>
            </a:extLst>
          </p:cNvPr>
          <p:cNvCxnSpPr>
            <a:cxnSpLocks/>
          </p:cNvCxnSpPr>
          <p:nvPr/>
        </p:nvCxnSpPr>
        <p:spPr>
          <a:xfrm>
            <a:off x="4038207" y="4625184"/>
            <a:ext cx="6473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B1E69233-D40E-421F-86D6-F5ADA696CF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041985" y="3679969"/>
            <a:ext cx="401774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" name="Google Shape;295;p37">
            <a:extLst>
              <a:ext uri="{FF2B5EF4-FFF2-40B4-BE49-F238E27FC236}">
                <a16:creationId xmlns:a16="http://schemas.microsoft.com/office/drawing/2014/main" id="{CB9BB18C-9DA4-437D-B378-FA46A6D3ACC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56923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8" name="Google Shape;296;p37">
            <a:extLst>
              <a:ext uri="{FF2B5EF4-FFF2-40B4-BE49-F238E27FC236}">
                <a16:creationId xmlns:a16="http://schemas.microsoft.com/office/drawing/2014/main" id="{AAD38B1D-09DE-4E2B-906B-DA279F634170}"/>
              </a:ext>
            </a:extLst>
          </p:cNvPr>
          <p:cNvSpPr/>
          <p:nvPr/>
        </p:nvSpPr>
        <p:spPr>
          <a:xfrm>
            <a:off x="5889176" y="2432279"/>
            <a:ext cx="330200" cy="9852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488C495C-1301-487C-8956-1259CB400305}"/>
              </a:ext>
            </a:extLst>
          </p:cNvPr>
          <p:cNvSpPr/>
          <p:nvPr/>
        </p:nvSpPr>
        <p:spPr>
          <a:xfrm>
            <a:off x="5074108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20F71749-4EB9-483D-B4A6-47DD6B28254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038207" y="2924884"/>
            <a:ext cx="18509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ECC38B5-A7B8-4FAC-9B28-69D5C2666B50}"/>
              </a:ext>
            </a:extLst>
          </p:cNvPr>
          <p:cNvSpPr txBox="1"/>
          <p:nvPr/>
        </p:nvSpPr>
        <p:spPr>
          <a:xfrm>
            <a:off x="4058868" y="2579165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45" name="Google Shape;317;p38">
            <a:extLst>
              <a:ext uri="{FF2B5EF4-FFF2-40B4-BE49-F238E27FC236}">
                <a16:creationId xmlns:a16="http://schemas.microsoft.com/office/drawing/2014/main" id="{E6EF4CCA-8FFD-418E-BDEF-89EB701368B4}"/>
              </a:ext>
            </a:extLst>
          </p:cNvPr>
          <p:cNvCxnSpPr>
            <a:cxnSpLocks/>
          </p:cNvCxnSpPr>
          <p:nvPr/>
        </p:nvCxnSpPr>
        <p:spPr>
          <a:xfrm flipH="1">
            <a:off x="4053778" y="3224981"/>
            <a:ext cx="1776752" cy="9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6CD9AF4-FCE5-4191-9770-5C78D94995FB}"/>
              </a:ext>
            </a:extLst>
          </p:cNvPr>
          <p:cNvSpPr txBox="1"/>
          <p:nvPr/>
        </p:nvSpPr>
        <p:spPr>
          <a:xfrm>
            <a:off x="4258071" y="2921900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47" y="240048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Open Registration form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018" y="919374"/>
            <a:ext cx="28210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it-IT" dirty="0"/>
              <a:t>OpenRegistrationForm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849525" y="2322494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4182713" y="3228011"/>
            <a:ext cx="398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it-IT" sz="16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</a:t>
            </a:r>
            <a:r>
              <a:rPr lang="it-IT" dirty="0">
                <a:solidFill>
                  <a:srgbClr val="2A00FF"/>
                </a:solidFill>
              </a:rPr>
              <a:t>RegistrationForm", </a:t>
            </a:r>
            <a:r>
              <a:rPr lang="it-IT" sz="1600" b="1" dirty="0"/>
              <a:t>true); </a:t>
            </a:r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4138168" y="4736416"/>
            <a:ext cx="436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it-IT" sz="1800" dirty="0">
                <a:solidFill>
                  <a:srgbClr val="2A00FF"/>
                </a:solidFill>
              </a:rPr>
              <a:t>"index.html",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D580E7BD-D3F6-442E-8B46-25E9CAA29D4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664447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FE02620F-E4E9-4DBD-BFEB-463DE661B02B}"/>
              </a:ext>
            </a:extLst>
          </p:cNvPr>
          <p:cNvSpPr/>
          <p:nvPr/>
        </p:nvSpPr>
        <p:spPr>
          <a:xfrm>
            <a:off x="10499347" y="453802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EAF03F93-0F56-4345-B1BB-671611A2EED3}"/>
              </a:ext>
            </a:extLst>
          </p:cNvPr>
          <p:cNvSpPr/>
          <p:nvPr/>
        </p:nvSpPr>
        <p:spPr>
          <a:xfrm>
            <a:off x="9681632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D6CFC2E3-BB3A-4968-A893-18C89CE8A90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36053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583D9CCA-E758-4E79-814F-EB6343B1C984}"/>
              </a:ext>
            </a:extLst>
          </p:cNvPr>
          <p:cNvSpPr/>
          <p:nvPr/>
        </p:nvSpPr>
        <p:spPr>
          <a:xfrm>
            <a:off x="8168605" y="302121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F545EF17-DCA6-41AD-95BA-D3CB5A204917}"/>
              </a:ext>
            </a:extLst>
          </p:cNvPr>
          <p:cNvSpPr/>
          <p:nvPr/>
        </p:nvSpPr>
        <p:spPr>
          <a:xfrm>
            <a:off x="7353238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95;p37">
            <a:extLst>
              <a:ext uri="{FF2B5EF4-FFF2-40B4-BE49-F238E27FC236}">
                <a16:creationId xmlns:a16="http://schemas.microsoft.com/office/drawing/2014/main" id="{7776162A-2058-47DE-B040-DB0F8B41850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69321" y="1874044"/>
            <a:ext cx="3747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2FD5854A-E24B-4488-881E-42F27E15EF10}"/>
              </a:ext>
            </a:extLst>
          </p:cNvPr>
          <p:cNvSpPr/>
          <p:nvPr/>
        </p:nvSpPr>
        <p:spPr>
          <a:xfrm>
            <a:off x="3804220" y="2360335"/>
            <a:ext cx="330200" cy="34701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41401E79-5B1F-403E-A3A5-F5313FE9974A}"/>
              </a:ext>
            </a:extLst>
          </p:cNvPr>
          <p:cNvSpPr/>
          <p:nvPr/>
        </p:nvSpPr>
        <p:spPr>
          <a:xfrm>
            <a:off x="2897604" y="1372334"/>
            <a:ext cx="2143433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5;p37">
            <a:extLst>
              <a:ext uri="{FF2B5EF4-FFF2-40B4-BE49-F238E27FC236}">
                <a16:creationId xmlns:a16="http://schemas.microsoft.com/office/drawing/2014/main" id="{394EA6D6-8567-40C2-85CA-EE8D4D8657CB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75;p37">
            <a:extLst>
              <a:ext uri="{FF2B5EF4-FFF2-40B4-BE49-F238E27FC236}">
                <a16:creationId xmlns:a16="http://schemas.microsoft.com/office/drawing/2014/main" id="{349044ED-B401-4A57-AE5D-1508AC3FE30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30652" y="3597343"/>
            <a:ext cx="40379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75;p37">
            <a:extLst>
              <a:ext uri="{FF2B5EF4-FFF2-40B4-BE49-F238E27FC236}">
                <a16:creationId xmlns:a16="http://schemas.microsoft.com/office/drawing/2014/main" id="{923928F7-1147-497A-B793-4EEADD58CA2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38168" y="5114155"/>
            <a:ext cx="63611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78" y="212568"/>
            <a:ext cx="4601410" cy="45057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003" y="911387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doPost</a:t>
            </a:r>
            <a:r>
              <a:rPr lang="en-US" dirty="0"/>
              <a:t> /CheckLogin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checkCredentials(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16135" y="32560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3047933" y="5561221"/>
            <a:ext cx="239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 /GoToHomePage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3069568" y="4042311"/>
            <a:ext cx="457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 </a:t>
            </a:r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3070836" y="5066105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setAttribute  ("user", User)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09668" y="3345024"/>
            <a:ext cx="1952449" cy="12618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8D30A003-CF54-4EF8-B4E0-5F8E6CA4D25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123960" y="1903264"/>
            <a:ext cx="0" cy="49244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6;p37">
            <a:extLst>
              <a:ext uri="{FF2B5EF4-FFF2-40B4-BE49-F238E27FC236}">
                <a16:creationId xmlns:a16="http://schemas.microsoft.com/office/drawing/2014/main" id="{3A5E77A1-A10C-4CD7-8B96-283AB30C1E8F}"/>
              </a:ext>
            </a:extLst>
          </p:cNvPr>
          <p:cNvSpPr/>
          <p:nvPr/>
        </p:nvSpPr>
        <p:spPr>
          <a:xfrm>
            <a:off x="10958860" y="529934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2;p37">
            <a:extLst>
              <a:ext uri="{FF2B5EF4-FFF2-40B4-BE49-F238E27FC236}">
                <a16:creationId xmlns:a16="http://schemas.microsoft.com/office/drawing/2014/main" id="{9B9190C4-C18C-4EAD-8B38-B4F3F74B3D33}"/>
              </a:ext>
            </a:extLst>
          </p:cNvPr>
          <p:cNvSpPr/>
          <p:nvPr/>
        </p:nvSpPr>
        <p:spPr>
          <a:xfrm>
            <a:off x="10141145" y="14015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95;p37">
            <a:extLst>
              <a:ext uri="{FF2B5EF4-FFF2-40B4-BE49-F238E27FC236}">
                <a16:creationId xmlns:a16="http://schemas.microsoft.com/office/drawing/2014/main" id="{C65A208A-38C2-4A60-AE06-3FA16EEB1B9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34516" y="1903264"/>
            <a:ext cx="46410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DEB3D78D-9F5D-48B6-9FB5-C11E17DE4535}"/>
              </a:ext>
            </a:extLst>
          </p:cNvPr>
          <p:cNvSpPr/>
          <p:nvPr/>
        </p:nvSpPr>
        <p:spPr>
          <a:xfrm>
            <a:off x="8992621" y="483291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86E1B6A8-F215-4D53-9CF2-A38EA9BAF7EC}"/>
              </a:ext>
            </a:extLst>
          </p:cNvPr>
          <p:cNvSpPr/>
          <p:nvPr/>
        </p:nvSpPr>
        <p:spPr>
          <a:xfrm>
            <a:off x="8404338" y="1401554"/>
            <a:ext cx="1460356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C3A2A10D-15FA-4AC3-AAE0-7BE5230E05E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336601" y="1903264"/>
            <a:ext cx="49797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10FDB60B-869E-456E-AF4A-390BD90FFB9A}"/>
              </a:ext>
            </a:extLst>
          </p:cNvPr>
          <p:cNvSpPr/>
          <p:nvPr/>
        </p:nvSpPr>
        <p:spPr>
          <a:xfrm>
            <a:off x="7195294" y="39759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02;p37">
            <a:extLst>
              <a:ext uri="{FF2B5EF4-FFF2-40B4-BE49-F238E27FC236}">
                <a16:creationId xmlns:a16="http://schemas.microsoft.com/office/drawing/2014/main" id="{F08AE759-68EF-4736-B276-14567C65F2AA}"/>
              </a:ext>
            </a:extLst>
          </p:cNvPr>
          <p:cNvSpPr/>
          <p:nvPr/>
        </p:nvSpPr>
        <p:spPr>
          <a:xfrm>
            <a:off x="6521499" y="1401554"/>
            <a:ext cx="1630204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78E6E6C7-E698-48AA-9797-5AC88291B6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97122" y="1903264"/>
            <a:ext cx="10753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745FADB9-51D7-43CD-9612-B6C0772AF655}"/>
              </a:ext>
            </a:extLst>
          </p:cNvPr>
          <p:cNvSpPr/>
          <p:nvPr/>
        </p:nvSpPr>
        <p:spPr>
          <a:xfrm>
            <a:off x="5439610" y="27966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D26830A-4FEA-47A3-85B3-CEA99AB836AE}"/>
              </a:ext>
            </a:extLst>
          </p:cNvPr>
          <p:cNvSpPr/>
          <p:nvPr/>
        </p:nvSpPr>
        <p:spPr>
          <a:xfrm>
            <a:off x="4861288" y="1401554"/>
            <a:ext cx="1471667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C2734DB8-A501-4D93-89E4-56BBD9F5FDB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862187" y="1898882"/>
            <a:ext cx="0" cy="4959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50C6C85-BAF8-4FA0-B127-4FF66A14EBF2}"/>
              </a:ext>
            </a:extLst>
          </p:cNvPr>
          <p:cNvSpPr/>
          <p:nvPr/>
        </p:nvSpPr>
        <p:spPr>
          <a:xfrm>
            <a:off x="2693007" y="2365134"/>
            <a:ext cx="330200" cy="3957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E0243F93-975F-4980-AD44-CC07EB7BD027}"/>
              </a:ext>
            </a:extLst>
          </p:cNvPr>
          <p:cNvSpPr/>
          <p:nvPr/>
        </p:nvSpPr>
        <p:spPr>
          <a:xfrm>
            <a:off x="1879372" y="1445342"/>
            <a:ext cx="1965630" cy="4535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75;p37">
            <a:extLst>
              <a:ext uri="{FF2B5EF4-FFF2-40B4-BE49-F238E27FC236}">
                <a16:creationId xmlns:a16="http://schemas.microsoft.com/office/drawing/2014/main" id="{8FFEC67E-D743-401E-B1D8-747D11F69AA6}"/>
              </a:ext>
            </a:extLst>
          </p:cNvPr>
          <p:cNvCxnSpPr/>
          <p:nvPr/>
        </p:nvCxnSpPr>
        <p:spPr>
          <a:xfrm>
            <a:off x="1879372" y="2623287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Google Shape;275;p37">
            <a:extLst>
              <a:ext uri="{FF2B5EF4-FFF2-40B4-BE49-F238E27FC236}">
                <a16:creationId xmlns:a16="http://schemas.microsoft.com/office/drawing/2014/main" id="{C8132EFC-2849-43CA-9825-77AC9597B3E3}"/>
              </a:ext>
            </a:extLst>
          </p:cNvPr>
          <p:cNvCxnSpPr>
            <a:cxnSpLocks/>
          </p:cNvCxnSpPr>
          <p:nvPr/>
        </p:nvCxnSpPr>
        <p:spPr>
          <a:xfrm>
            <a:off x="3023207" y="3110540"/>
            <a:ext cx="24164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275;p37">
            <a:extLst>
              <a:ext uri="{FF2B5EF4-FFF2-40B4-BE49-F238E27FC236}">
                <a16:creationId xmlns:a16="http://schemas.microsoft.com/office/drawing/2014/main" id="{2CF461F6-9510-4EC6-ADAF-B317C13368B3}"/>
              </a:ext>
            </a:extLst>
          </p:cNvPr>
          <p:cNvCxnSpPr>
            <a:cxnSpLocks/>
          </p:cNvCxnSpPr>
          <p:nvPr/>
        </p:nvCxnSpPr>
        <p:spPr>
          <a:xfrm>
            <a:off x="3023207" y="4659976"/>
            <a:ext cx="41720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33F13620-9BB5-47BC-A21B-2C64C45AA5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04083" y="5409041"/>
            <a:ext cx="5988538" cy="66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275;p37">
            <a:extLst>
              <a:ext uri="{FF2B5EF4-FFF2-40B4-BE49-F238E27FC236}">
                <a16:creationId xmlns:a16="http://schemas.microsoft.com/office/drawing/2014/main" id="{29C0EC15-DDB5-4252-AFD0-761325A24D35}"/>
              </a:ext>
            </a:extLst>
          </p:cNvPr>
          <p:cNvCxnSpPr>
            <a:cxnSpLocks/>
          </p:cNvCxnSpPr>
          <p:nvPr/>
        </p:nvCxnSpPr>
        <p:spPr>
          <a:xfrm>
            <a:off x="3023207" y="6163562"/>
            <a:ext cx="79356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317;p38">
            <a:extLst>
              <a:ext uri="{FF2B5EF4-FFF2-40B4-BE49-F238E27FC236}">
                <a16:creationId xmlns:a16="http://schemas.microsoft.com/office/drawing/2014/main" id="{81CBD092-1418-463A-BB7B-AA5B8327532A}"/>
              </a:ext>
            </a:extLst>
          </p:cNvPr>
          <p:cNvCxnSpPr>
            <a:cxnSpLocks/>
          </p:cNvCxnSpPr>
          <p:nvPr/>
        </p:nvCxnSpPr>
        <p:spPr>
          <a:xfrm flipH="1">
            <a:off x="3030615" y="3553313"/>
            <a:ext cx="2400874" cy="699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39" y="197846"/>
            <a:ext cx="4540045" cy="62020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Guest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9439" y="89635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/CheckGuest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36258" y="2329089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259354" y="4274693"/>
            <a:ext cx="287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/GoToHomePage</a:t>
            </a:r>
          </a:p>
        </p:txBody>
      </p:sp>
      <p:cxnSp>
        <p:nvCxnSpPr>
          <p:cNvPr id="14" name="Google Shape;295;p37">
            <a:extLst>
              <a:ext uri="{FF2B5EF4-FFF2-40B4-BE49-F238E27FC236}">
                <a16:creationId xmlns:a16="http://schemas.microsoft.com/office/drawing/2014/main" id="{127DFC91-41A7-438A-8D9A-C383A2B503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613811" y="1815099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B06E02FB-4117-4407-9C56-4344CA6A9DB8}"/>
              </a:ext>
            </a:extLst>
          </p:cNvPr>
          <p:cNvSpPr/>
          <p:nvPr/>
        </p:nvSpPr>
        <p:spPr>
          <a:xfrm>
            <a:off x="8448711" y="406717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7EE4DE8-5922-43D2-845E-CED98C775E2E}"/>
              </a:ext>
            </a:extLst>
          </p:cNvPr>
          <p:cNvSpPr/>
          <p:nvPr/>
        </p:nvSpPr>
        <p:spPr>
          <a:xfrm>
            <a:off x="7630996" y="1313389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5;p37">
            <a:extLst>
              <a:ext uri="{FF2B5EF4-FFF2-40B4-BE49-F238E27FC236}">
                <a16:creationId xmlns:a16="http://schemas.microsoft.com/office/drawing/2014/main" id="{72936D56-6E74-4742-95F6-3C02F71572A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68457" y="181491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Google Shape;296;p37">
            <a:extLst>
              <a:ext uri="{FF2B5EF4-FFF2-40B4-BE49-F238E27FC236}">
                <a16:creationId xmlns:a16="http://schemas.microsoft.com/office/drawing/2014/main" id="{703AAF41-CCFB-4EA4-AEEF-D3DC3E52179B}"/>
              </a:ext>
            </a:extLst>
          </p:cNvPr>
          <p:cNvSpPr/>
          <p:nvPr/>
        </p:nvSpPr>
        <p:spPr>
          <a:xfrm>
            <a:off x="3803357" y="2449022"/>
            <a:ext cx="330200" cy="2770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2;p37">
            <a:extLst>
              <a:ext uri="{FF2B5EF4-FFF2-40B4-BE49-F238E27FC236}">
                <a16:creationId xmlns:a16="http://schemas.microsoft.com/office/drawing/2014/main" id="{B09BBF04-8EF3-4ABA-9E11-2FB4A6606628}"/>
              </a:ext>
            </a:extLst>
          </p:cNvPr>
          <p:cNvSpPr/>
          <p:nvPr/>
        </p:nvSpPr>
        <p:spPr>
          <a:xfrm>
            <a:off x="2985642" y="131320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CheckGuest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75;p37">
            <a:extLst>
              <a:ext uri="{FF2B5EF4-FFF2-40B4-BE49-F238E27FC236}">
                <a16:creationId xmlns:a16="http://schemas.microsoft.com/office/drawing/2014/main" id="{8B008248-0FBE-4D17-972E-B6E71D17CEAE}"/>
              </a:ext>
            </a:extLst>
          </p:cNvPr>
          <p:cNvCxnSpPr/>
          <p:nvPr/>
        </p:nvCxnSpPr>
        <p:spPr>
          <a:xfrm>
            <a:off x="3019558" y="273276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21FFB4A2-5820-4B1E-9CF3-0D68242641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33557" y="4643298"/>
            <a:ext cx="431515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21" y="218219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Logout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021" y="10342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05391" y="247963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11767" y="5213145"/>
            <a:ext cx="334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“Index.html”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4155941" y="3207773"/>
            <a:ext cx="27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985863" y="28783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59357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994257" y="497514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8176542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09324" y="206106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6844224" y="302560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6026509" y="15593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68678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795364" y="24973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985863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1993" y="3601733"/>
            <a:ext cx="2702231" cy="15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3131C1F2-7C06-4259-AB21-636AA4A42A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41993" y="5551274"/>
            <a:ext cx="48522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295;p37">
            <a:extLst>
              <a:ext uri="{FF2B5EF4-FFF2-40B4-BE49-F238E27FC236}">
                <a16:creationId xmlns:a16="http://schemas.microsoft.com/office/drawing/2014/main" id="{9C13D63B-0A70-49C8-ADC4-5490CF7698A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786613" y="1098494"/>
            <a:ext cx="0" cy="57662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5" y="35746"/>
            <a:ext cx="6469282" cy="749365"/>
          </a:xfrm>
        </p:spPr>
        <p:txBody>
          <a:bodyPr/>
          <a:lstStyle/>
          <a:p>
            <a:r>
              <a:rPr lang="en-US" dirty="0"/>
              <a:t>Events: Registration Submit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278701" y="2163951"/>
            <a:ext cx="9548992" cy="452903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656485" y="118753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9" y="1745892"/>
            <a:ext cx="23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6783" y="1418583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controlRegistrationOfUser(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208708" y="173269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41435" y="3295381"/>
            <a:ext cx="2156739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r>
              <a:rPr lang="en-US" sz="1400" dirty="0"/>
              <a:t>Password repeated-&gt; </a:t>
            </a:r>
            <a:r>
              <a:rPr lang="en-US" sz="1400" dirty="0">
                <a:solidFill>
                  <a:srgbClr val="FF0000"/>
                </a:solidFill>
              </a:rPr>
              <a:t>pwdRepeated</a:t>
            </a:r>
          </a:p>
          <a:p>
            <a:endParaRPr lang="en-US" sz="1600" dirty="0"/>
          </a:p>
          <a:p>
            <a:r>
              <a:rPr lang="en-US" sz="1600" dirty="0"/>
              <a:t>From: /OpenRegistrationForm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3036845" y="2696602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createRegistrationOfUser(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9A46ABB-CAC5-455D-BA31-6D96B8CBE926}"/>
              </a:ext>
            </a:extLst>
          </p:cNvPr>
          <p:cNvSpPr txBox="1"/>
          <p:nvPr/>
        </p:nvSpPr>
        <p:spPr>
          <a:xfrm>
            <a:off x="3032542" y="3100937"/>
            <a:ext cx="350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false</a:t>
            </a:r>
            <a:r>
              <a:rPr lang="it-IT" sz="1600" b="1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BD805BB-4AF0-4841-82DE-BEC10033F70A}"/>
              </a:ext>
            </a:extLst>
          </p:cNvPr>
          <p:cNvSpPr txBox="1"/>
          <p:nvPr/>
        </p:nvSpPr>
        <p:spPr>
          <a:xfrm>
            <a:off x="3013783" y="3543241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113F1D72-2ED8-4F19-9552-A36884AD481F}"/>
              </a:ext>
            </a:extLst>
          </p:cNvPr>
          <p:cNvSpPr txBox="1"/>
          <p:nvPr/>
        </p:nvSpPr>
        <p:spPr>
          <a:xfrm>
            <a:off x="2876606" y="4508628"/>
            <a:ext cx="371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ctx.</a:t>
            </a:r>
            <a:r>
              <a:rPr lang="it-IT" sz="1600" dirty="0">
                <a:solidFill>
                  <a:srgbClr val="000000"/>
                </a:solidFill>
              </a:rPr>
              <a:t>setVariable(</a:t>
            </a:r>
            <a:r>
              <a:rPr lang="it-IT" sz="1600" dirty="0">
                <a:solidFill>
                  <a:srgbClr val="2A00FF"/>
                </a:solidFill>
              </a:rPr>
              <a:t>"RegistrationForm"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2856226" y="4854517"/>
            <a:ext cx="3639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password</a:t>
            </a:r>
            <a:r>
              <a:rPr lang="it-IT" sz="1600" dirty="0">
                <a:solidFill>
                  <a:srgbClr val="000000"/>
                </a:solidFill>
              </a:rPr>
              <a:t>.equals(</a:t>
            </a:r>
            <a:r>
              <a:rPr lang="en-US" sz="1600" dirty="0">
                <a:solidFill>
                  <a:srgbClr val="FF0000"/>
                </a:solidFill>
              </a:rPr>
              <a:t>pwdRepeated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"WrongPasswords"</a:t>
            </a:r>
            <a:r>
              <a:rPr lang="it-IT" sz="1600" dirty="0">
                <a:solidFill>
                  <a:srgbClr val="000000"/>
                </a:solidFill>
              </a:rPr>
              <a:t>,</a:t>
            </a:r>
            <a:r>
              <a:rPr lang="it-IT" sz="1600" dirty="0"/>
              <a:t>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850390" y="5446507"/>
            <a:ext cx="447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registrationDAO</a:t>
            </a:r>
            <a:r>
              <a:rPr lang="it-IT" sz="1600" dirty="0">
                <a:solidFill>
                  <a:srgbClr val="000000"/>
                </a:solidFill>
              </a:rPr>
              <a:t>.controlRegistrationOfUser(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FF61245-014C-4777-B17B-3BB9DE553AA7}"/>
              </a:ext>
            </a:extLst>
          </p:cNvPr>
          <p:cNvSpPr txBox="1"/>
          <p:nvPr/>
        </p:nvSpPr>
        <p:spPr>
          <a:xfrm>
            <a:off x="2860701" y="6052050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292077" y="4107242"/>
            <a:ext cx="9548991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0B60E3A3-B662-443F-A63C-D990D7FDA81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035190" y="1048779"/>
            <a:ext cx="0" cy="58092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FA54C293-806F-42BA-907F-3C98CF1AC12E}"/>
              </a:ext>
            </a:extLst>
          </p:cNvPr>
          <p:cNvSpPr/>
          <p:nvPr/>
        </p:nvSpPr>
        <p:spPr>
          <a:xfrm>
            <a:off x="10861524" y="3254482"/>
            <a:ext cx="330200" cy="3401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C2B828F5-F67F-4836-9E94-CBBB3D2467A1}"/>
              </a:ext>
            </a:extLst>
          </p:cNvPr>
          <p:cNvSpPr/>
          <p:nvPr/>
        </p:nvSpPr>
        <p:spPr>
          <a:xfrm>
            <a:off x="10052375" y="678425"/>
            <a:ext cx="1965630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95;p37">
            <a:extLst>
              <a:ext uri="{FF2B5EF4-FFF2-40B4-BE49-F238E27FC236}">
                <a16:creationId xmlns:a16="http://schemas.microsoft.com/office/drawing/2014/main" id="{95052FF8-EF41-476E-81D9-E2A32D1F432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264526" y="1060882"/>
            <a:ext cx="41227" cy="5797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296;p37">
            <a:extLst>
              <a:ext uri="{FF2B5EF4-FFF2-40B4-BE49-F238E27FC236}">
                <a16:creationId xmlns:a16="http://schemas.microsoft.com/office/drawing/2014/main" id="{BA58E12C-2680-4BFF-B326-727DDA823277}"/>
              </a:ext>
            </a:extLst>
          </p:cNvPr>
          <p:cNvSpPr/>
          <p:nvPr/>
        </p:nvSpPr>
        <p:spPr>
          <a:xfrm>
            <a:off x="9120039" y="4378991"/>
            <a:ext cx="330200" cy="19198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02;p37">
            <a:extLst>
              <a:ext uri="{FF2B5EF4-FFF2-40B4-BE49-F238E27FC236}">
                <a16:creationId xmlns:a16="http://schemas.microsoft.com/office/drawing/2014/main" id="{AFB5E1FB-E7FC-452C-B41B-986A6C9100E8}"/>
              </a:ext>
            </a:extLst>
          </p:cNvPr>
          <p:cNvSpPr/>
          <p:nvPr/>
        </p:nvSpPr>
        <p:spPr>
          <a:xfrm>
            <a:off x="8592523" y="678845"/>
            <a:ext cx="1344005" cy="3820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95;p37">
            <a:extLst>
              <a:ext uri="{FF2B5EF4-FFF2-40B4-BE49-F238E27FC236}">
                <a16:creationId xmlns:a16="http://schemas.microsoft.com/office/drawing/2014/main" id="{FEA180DB-4696-4279-803D-2833E05A44B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6721" y="1074858"/>
            <a:ext cx="0" cy="57898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6A5CE2F8-BE43-4D55-B2F9-99EE7A168AF2}"/>
              </a:ext>
            </a:extLst>
          </p:cNvPr>
          <p:cNvSpPr/>
          <p:nvPr/>
        </p:nvSpPr>
        <p:spPr>
          <a:xfrm>
            <a:off x="2600221" y="1413661"/>
            <a:ext cx="330200" cy="51304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1F20A037-201C-4519-8C7F-CB14A22B677F}"/>
              </a:ext>
            </a:extLst>
          </p:cNvPr>
          <p:cNvSpPr/>
          <p:nvPr/>
        </p:nvSpPr>
        <p:spPr>
          <a:xfrm>
            <a:off x="6463906" y="678425"/>
            <a:ext cx="1965630" cy="3964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6;p37">
            <a:extLst>
              <a:ext uri="{FF2B5EF4-FFF2-40B4-BE49-F238E27FC236}">
                <a16:creationId xmlns:a16="http://schemas.microsoft.com/office/drawing/2014/main" id="{79028DFC-2D8A-4D44-84C2-01D24E335BE1}"/>
              </a:ext>
            </a:extLst>
          </p:cNvPr>
          <p:cNvSpPr/>
          <p:nvPr/>
        </p:nvSpPr>
        <p:spPr>
          <a:xfrm>
            <a:off x="7279209" y="1357170"/>
            <a:ext cx="330200" cy="23511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61C21108-DA20-44BD-AA19-188BC722F4B9}"/>
              </a:ext>
            </a:extLst>
          </p:cNvPr>
          <p:cNvSpPr/>
          <p:nvPr/>
        </p:nvSpPr>
        <p:spPr>
          <a:xfrm>
            <a:off x="1803798" y="724475"/>
            <a:ext cx="1965630" cy="3740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350314" y="2242575"/>
            <a:ext cx="4113592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IF [Cond &amp;&amp; </a:t>
            </a:r>
            <a:r>
              <a:rPr lang="en-US" sz="1800" b="1" dirty="0">
                <a:solidFill>
                  <a:srgbClr val="FF0000"/>
                </a:solidFill>
              </a:rPr>
              <a:t>pwd</a:t>
            </a:r>
            <a:r>
              <a:rPr lang="it-IT" sz="1800" b="1" dirty="0">
                <a:solidFill>
                  <a:srgbClr val="000000"/>
                </a:solidFill>
              </a:rPr>
              <a:t>.equals(</a:t>
            </a:r>
            <a:r>
              <a:rPr lang="en-US" sz="1800" b="1" dirty="0">
                <a:solidFill>
                  <a:srgbClr val="FF0000"/>
                </a:solidFill>
              </a:rPr>
              <a:t>pwdRepeated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362723" y="4195538"/>
            <a:ext cx="78496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D607F4A5-E5D8-48EF-AFBC-D724166504FB}"/>
              </a:ext>
            </a:extLst>
          </p:cNvPr>
          <p:cNvCxnSpPr/>
          <p:nvPr/>
        </p:nvCxnSpPr>
        <p:spPr>
          <a:xfrm>
            <a:off x="1803798" y="1556865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" name="Google Shape;275;p37">
            <a:extLst>
              <a:ext uri="{FF2B5EF4-FFF2-40B4-BE49-F238E27FC236}">
                <a16:creationId xmlns:a16="http://schemas.microsoft.com/office/drawing/2014/main" id="{1DD5D345-996C-4404-8893-2C9444C72C2F}"/>
              </a:ext>
            </a:extLst>
          </p:cNvPr>
          <p:cNvCxnSpPr>
            <a:cxnSpLocks/>
          </p:cNvCxnSpPr>
          <p:nvPr/>
        </p:nvCxnSpPr>
        <p:spPr>
          <a:xfrm>
            <a:off x="2918592" y="1731967"/>
            <a:ext cx="4360617" cy="7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317;p38">
            <a:extLst>
              <a:ext uri="{FF2B5EF4-FFF2-40B4-BE49-F238E27FC236}">
                <a16:creationId xmlns:a16="http://schemas.microsoft.com/office/drawing/2014/main" id="{476AA8F9-FE34-498E-AFE0-6EFEF29D2FC9}"/>
              </a:ext>
            </a:extLst>
          </p:cNvPr>
          <p:cNvCxnSpPr>
            <a:cxnSpLocks/>
          </p:cNvCxnSpPr>
          <p:nvPr/>
        </p:nvCxnSpPr>
        <p:spPr>
          <a:xfrm flipH="1">
            <a:off x="2925274" y="2030458"/>
            <a:ext cx="4331373" cy="4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275;p37">
            <a:extLst>
              <a:ext uri="{FF2B5EF4-FFF2-40B4-BE49-F238E27FC236}">
                <a16:creationId xmlns:a16="http://schemas.microsoft.com/office/drawing/2014/main" id="{C61165A1-84DD-4636-A453-3F34545BC15F}"/>
              </a:ext>
            </a:extLst>
          </p:cNvPr>
          <p:cNvCxnSpPr>
            <a:cxnSpLocks/>
          </p:cNvCxnSpPr>
          <p:nvPr/>
        </p:nvCxnSpPr>
        <p:spPr>
          <a:xfrm>
            <a:off x="2918592" y="3013262"/>
            <a:ext cx="4382990" cy="829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275;p37">
            <a:extLst>
              <a:ext uri="{FF2B5EF4-FFF2-40B4-BE49-F238E27FC236}">
                <a16:creationId xmlns:a16="http://schemas.microsoft.com/office/drawing/2014/main" id="{9A060A32-B16F-4B7B-BB3A-08A0EE3B2DEA}"/>
              </a:ext>
            </a:extLst>
          </p:cNvPr>
          <p:cNvCxnSpPr>
            <a:cxnSpLocks/>
          </p:cNvCxnSpPr>
          <p:nvPr/>
        </p:nvCxnSpPr>
        <p:spPr>
          <a:xfrm>
            <a:off x="2931753" y="3410810"/>
            <a:ext cx="43248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" name="Google Shape;275;p37">
            <a:extLst>
              <a:ext uri="{FF2B5EF4-FFF2-40B4-BE49-F238E27FC236}">
                <a16:creationId xmlns:a16="http://schemas.microsoft.com/office/drawing/2014/main" id="{66416F21-C37C-4A73-B3C9-5F3C2CF54500}"/>
              </a:ext>
            </a:extLst>
          </p:cNvPr>
          <p:cNvCxnSpPr>
            <a:cxnSpLocks/>
          </p:cNvCxnSpPr>
          <p:nvPr/>
        </p:nvCxnSpPr>
        <p:spPr>
          <a:xfrm flipV="1">
            <a:off x="2931753" y="3892758"/>
            <a:ext cx="7929771" cy="131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8" name="Google Shape;275;p37">
            <a:extLst>
              <a:ext uri="{FF2B5EF4-FFF2-40B4-BE49-F238E27FC236}">
                <a16:creationId xmlns:a16="http://schemas.microsoft.com/office/drawing/2014/main" id="{1F3E153E-BA10-421F-A5A8-41122CD8FBB8}"/>
              </a:ext>
            </a:extLst>
          </p:cNvPr>
          <p:cNvCxnSpPr>
            <a:cxnSpLocks/>
          </p:cNvCxnSpPr>
          <p:nvPr/>
        </p:nvCxnSpPr>
        <p:spPr>
          <a:xfrm>
            <a:off x="2943045" y="4839054"/>
            <a:ext cx="61769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275;p37">
            <a:extLst>
              <a:ext uri="{FF2B5EF4-FFF2-40B4-BE49-F238E27FC236}">
                <a16:creationId xmlns:a16="http://schemas.microsoft.com/office/drawing/2014/main" id="{1BBB078B-BB48-4EB0-A08C-071FD51E6C5C}"/>
              </a:ext>
            </a:extLst>
          </p:cNvPr>
          <p:cNvCxnSpPr>
            <a:cxnSpLocks/>
          </p:cNvCxnSpPr>
          <p:nvPr/>
        </p:nvCxnSpPr>
        <p:spPr>
          <a:xfrm>
            <a:off x="2943045" y="5409600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275;p37">
            <a:extLst>
              <a:ext uri="{FF2B5EF4-FFF2-40B4-BE49-F238E27FC236}">
                <a16:creationId xmlns:a16="http://schemas.microsoft.com/office/drawing/2014/main" id="{6738F75C-809A-457B-AB9E-F3E2DDFC5672}"/>
              </a:ext>
            </a:extLst>
          </p:cNvPr>
          <p:cNvCxnSpPr>
            <a:cxnSpLocks/>
          </p:cNvCxnSpPr>
          <p:nvPr/>
        </p:nvCxnSpPr>
        <p:spPr>
          <a:xfrm>
            <a:off x="2943044" y="6390604"/>
            <a:ext cx="79184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275;p37">
            <a:extLst>
              <a:ext uri="{FF2B5EF4-FFF2-40B4-BE49-F238E27FC236}">
                <a16:creationId xmlns:a16="http://schemas.microsoft.com/office/drawing/2014/main" id="{DA004AA0-D900-45E8-8BA1-B1C05E1AB0F9}"/>
              </a:ext>
            </a:extLst>
          </p:cNvPr>
          <p:cNvCxnSpPr>
            <a:cxnSpLocks/>
          </p:cNvCxnSpPr>
          <p:nvPr/>
        </p:nvCxnSpPr>
        <p:spPr>
          <a:xfrm>
            <a:off x="2943044" y="5988895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+mn-lt"/>
              </a:rPr>
              <a:t>Application </a:t>
            </a:r>
            <a:r>
              <a:rPr lang="it-IT" sz="3600" dirty="0" err="1">
                <a:latin typeface="+mn-lt"/>
              </a:rPr>
              <a:t>requirements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latin typeface="+mn-lt"/>
              </a:rPr>
              <a:t>analysis</a:t>
            </a:r>
            <a:endParaRPr lang="it-IT" sz="3600" dirty="0">
              <a:latin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428919" y="64748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359583" y="913805"/>
            <a:ext cx="5389743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515496" y="3429000"/>
            <a:ext cx="1989325" cy="10314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634909" y="3238047"/>
            <a:ext cx="3197508" cy="26362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465821" y="192450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3" idx="3"/>
          </p:cNvCxnSpPr>
          <p:nvPr/>
        </p:nvCxnSpPr>
        <p:spPr>
          <a:xfrm rot="5400000">
            <a:off x="6154898" y="1688475"/>
            <a:ext cx="412964" cy="122410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6880468" y="2395018"/>
            <a:ext cx="2222589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6125053" y="721945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5819507" y="1059670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433824" y="1532348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2777856" y="1804567"/>
            <a:ext cx="3726180" cy="86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7846411" y="1499066"/>
            <a:ext cx="2335136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7583254" y="1813197"/>
            <a:ext cx="2650409" cy="142485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542823" y="1374637"/>
            <a:ext cx="1989325" cy="9435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354140" y="442532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59307" y="5719788"/>
            <a:ext cx="1815693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237366" y="4713354"/>
            <a:ext cx="272792" cy="100643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flipV="1">
            <a:off x="2004788" y="4799137"/>
            <a:ext cx="1049667" cy="12015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2255044" y="5977871"/>
            <a:ext cx="2696200" cy="34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666175" y="442604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  <p:sp>
        <p:nvSpPr>
          <p:cNvPr id="27" name="Google Shape;229;p34">
            <a:extLst>
              <a:ext uri="{FF2B5EF4-FFF2-40B4-BE49-F238E27FC236}">
                <a16:creationId xmlns:a16="http://schemas.microsoft.com/office/drawing/2014/main" id="{3D892274-3CE2-40BC-996D-8E3BC0375FE7}"/>
              </a:ext>
            </a:extLst>
          </p:cNvPr>
          <p:cNvSpPr/>
          <p:nvPr/>
        </p:nvSpPr>
        <p:spPr>
          <a:xfrm>
            <a:off x="3363364" y="2239809"/>
            <a:ext cx="1880960" cy="692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6;p33">
            <a:extLst>
              <a:ext uri="{FF2B5EF4-FFF2-40B4-BE49-F238E27FC236}">
                <a16:creationId xmlns:a16="http://schemas.microsoft.com/office/drawing/2014/main" id="{E11880D9-8EC0-475E-8770-A45C3C7AC1DC}"/>
              </a:ext>
            </a:extLst>
          </p:cNvPr>
          <p:cNvSpPr/>
          <p:nvPr/>
        </p:nvSpPr>
        <p:spPr>
          <a:xfrm>
            <a:off x="5088306" y="255251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10;p33">
            <a:extLst>
              <a:ext uri="{FF2B5EF4-FFF2-40B4-BE49-F238E27FC236}">
                <a16:creationId xmlns:a16="http://schemas.microsoft.com/office/drawing/2014/main" id="{46992DA8-B94F-41A6-AF5A-1086DEAB2819}"/>
              </a:ext>
            </a:extLst>
          </p:cNvPr>
          <p:cNvCxnSpPr>
            <a:cxnSpLocks/>
            <a:stCxn id="28" idx="6"/>
            <a:endCxn id="35" idx="5"/>
          </p:cNvCxnSpPr>
          <p:nvPr/>
        </p:nvCxnSpPr>
        <p:spPr>
          <a:xfrm>
            <a:off x="5400341" y="2696528"/>
            <a:ext cx="1186528" cy="8404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204;p33">
            <a:extLst>
              <a:ext uri="{FF2B5EF4-FFF2-40B4-BE49-F238E27FC236}">
                <a16:creationId xmlns:a16="http://schemas.microsoft.com/office/drawing/2014/main" id="{0587B347-BA8D-4005-8763-753A55C0B159}"/>
              </a:ext>
            </a:extLst>
          </p:cNvPr>
          <p:cNvSpPr txBox="1"/>
          <p:nvPr/>
        </p:nvSpPr>
        <p:spPr>
          <a:xfrm>
            <a:off x="4951244" y="287699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2;p33">
            <a:extLst>
              <a:ext uri="{FF2B5EF4-FFF2-40B4-BE49-F238E27FC236}">
                <a16:creationId xmlns:a16="http://schemas.microsoft.com/office/drawing/2014/main" id="{1EBFFF92-369D-4DBE-ABC9-33441F3FAB6D}"/>
              </a:ext>
            </a:extLst>
          </p:cNvPr>
          <p:cNvSpPr/>
          <p:nvPr/>
        </p:nvSpPr>
        <p:spPr>
          <a:xfrm>
            <a:off x="6516657" y="3256102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13;p33">
            <a:extLst>
              <a:ext uri="{FF2B5EF4-FFF2-40B4-BE49-F238E27FC236}">
                <a16:creationId xmlns:a16="http://schemas.microsoft.com/office/drawing/2014/main" id="{513B6653-E875-4941-80D0-B0B0ADE67C78}"/>
              </a:ext>
            </a:extLst>
          </p:cNvPr>
          <p:cNvCxnSpPr>
            <a:cxnSpLocks/>
            <a:stCxn id="35" idx="2"/>
            <a:endCxn id="6" idx="1"/>
          </p:cNvCxnSpPr>
          <p:nvPr/>
        </p:nvCxnSpPr>
        <p:spPr>
          <a:xfrm>
            <a:off x="7666087" y="3536951"/>
            <a:ext cx="968822" cy="101923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" name="Google Shape;229;p34">
            <a:extLst>
              <a:ext uri="{FF2B5EF4-FFF2-40B4-BE49-F238E27FC236}">
                <a16:creationId xmlns:a16="http://schemas.microsoft.com/office/drawing/2014/main" id="{026DAF7F-CE0B-41D5-881B-31614020ACC0}"/>
              </a:ext>
            </a:extLst>
          </p:cNvPr>
          <p:cNvSpPr/>
          <p:nvPr/>
        </p:nvSpPr>
        <p:spPr>
          <a:xfrm>
            <a:off x="619908" y="2637445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0" name="Google Shape;200;p33">
            <a:extLst>
              <a:ext uri="{FF2B5EF4-FFF2-40B4-BE49-F238E27FC236}">
                <a16:creationId xmlns:a16="http://schemas.microsoft.com/office/drawing/2014/main" id="{DA71C2E6-87ED-4055-8B36-9FEABC32BD32}"/>
              </a:ext>
            </a:extLst>
          </p:cNvPr>
          <p:cNvSpPr/>
          <p:nvPr/>
        </p:nvSpPr>
        <p:spPr>
          <a:xfrm>
            <a:off x="2319933" y="2739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205;p33">
            <a:extLst>
              <a:ext uri="{FF2B5EF4-FFF2-40B4-BE49-F238E27FC236}">
                <a16:creationId xmlns:a16="http://schemas.microsoft.com/office/drawing/2014/main" id="{50983290-FF4E-4B70-BB18-03591483DE15}"/>
              </a:ext>
            </a:extLst>
          </p:cNvPr>
          <p:cNvCxnSpPr>
            <a:cxnSpLocks/>
            <a:stCxn id="40" idx="6"/>
            <a:endCxn id="46" idx="5"/>
          </p:cNvCxnSpPr>
          <p:nvPr/>
        </p:nvCxnSpPr>
        <p:spPr>
          <a:xfrm>
            <a:off x="2631968" y="2883427"/>
            <a:ext cx="892030" cy="92238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04;p33">
            <a:extLst>
              <a:ext uri="{FF2B5EF4-FFF2-40B4-BE49-F238E27FC236}">
                <a16:creationId xmlns:a16="http://schemas.microsoft.com/office/drawing/2014/main" id="{9A2EF7B8-C703-4953-B9D0-7F2F53A73B4B}"/>
              </a:ext>
            </a:extLst>
          </p:cNvPr>
          <p:cNvSpPr txBox="1"/>
          <p:nvPr/>
        </p:nvSpPr>
        <p:spPr>
          <a:xfrm>
            <a:off x="2548691" y="28564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02;p33">
            <a:extLst>
              <a:ext uri="{FF2B5EF4-FFF2-40B4-BE49-F238E27FC236}">
                <a16:creationId xmlns:a16="http://schemas.microsoft.com/office/drawing/2014/main" id="{245D9975-6037-4017-A8D3-1019D97981D9}"/>
              </a:ext>
            </a:extLst>
          </p:cNvPr>
          <p:cNvSpPr/>
          <p:nvPr/>
        </p:nvSpPr>
        <p:spPr>
          <a:xfrm>
            <a:off x="3437391" y="3459382"/>
            <a:ext cx="1724161" cy="69285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Registration Form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205;p33">
            <a:extLst>
              <a:ext uri="{FF2B5EF4-FFF2-40B4-BE49-F238E27FC236}">
                <a16:creationId xmlns:a16="http://schemas.microsoft.com/office/drawing/2014/main" id="{E3F4E479-218B-4164-8E65-1EA2BF3E64B8}"/>
              </a:ext>
            </a:extLst>
          </p:cNvPr>
          <p:cNvCxnSpPr>
            <a:cxnSpLocks/>
            <a:stCxn id="46" idx="3"/>
            <a:endCxn id="5" idx="3"/>
          </p:cNvCxnSpPr>
          <p:nvPr/>
        </p:nvCxnSpPr>
        <p:spPr>
          <a:xfrm rot="5400000" flipH="1">
            <a:off x="3255097" y="3194470"/>
            <a:ext cx="207491" cy="1708044"/>
          </a:xfrm>
          <a:prstGeom prst="bentConnector4">
            <a:avLst>
              <a:gd name="adj1" fmla="val -110173"/>
              <a:gd name="adj2" fmla="val 727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465821" y="166055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468189" y="951720"/>
            <a:ext cx="7402716" cy="54467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IMAGE LIST</a:t>
            </a: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6416" y="807310"/>
            <a:ext cx="4028569" cy="32299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64554" y="2736611"/>
            <a:ext cx="1599960" cy="871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464534" y="608249"/>
            <a:ext cx="27979" cy="2128362"/>
          </a:xfrm>
          <a:prstGeom prst="straightConnector1">
            <a:avLst/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108514" y="3025801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286303" y="318844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674119" y="169819"/>
            <a:ext cx="1746396" cy="43843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 ListPage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072055" y="5660"/>
            <a:ext cx="841624" cy="29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419" dirty="0">
                <a:sym typeface="Calibri"/>
              </a:rPr>
              <a:t>user.id</a:t>
            </a:r>
            <a:endParaRPr dirty="0"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1"/>
          </p:cNvCxnSpPr>
          <p:nvPr/>
        </p:nvCxnSpPr>
        <p:spPr>
          <a:xfrm flipH="1">
            <a:off x="2810577" y="159549"/>
            <a:ext cx="261478" cy="2284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9069543" y="5907256"/>
            <a:ext cx="732652" cy="3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938474" y="4688054"/>
            <a:ext cx="1505395" cy="48812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863733" y="422907"/>
            <a:ext cx="1621847" cy="41677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824005" y="3244131"/>
            <a:ext cx="987986" cy="54133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33676" y="3746267"/>
            <a:ext cx="1885882" cy="5584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7136882" y="5567994"/>
            <a:ext cx="1885882" cy="6282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824005" y="3785468"/>
            <a:ext cx="1009671" cy="24004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771891" y="4517120"/>
            <a:ext cx="1805772" cy="92421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64" idx="6"/>
            <a:endCxn id="43" idx="5"/>
          </p:cNvCxnSpPr>
          <p:nvPr/>
        </p:nvCxnSpPr>
        <p:spPr>
          <a:xfrm flipV="1">
            <a:off x="9176965" y="4932114"/>
            <a:ext cx="822524" cy="9668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11991" y="2964883"/>
            <a:ext cx="1885882" cy="5584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5454157" y="1969984"/>
            <a:ext cx="1823362" cy="675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6365838" y="839683"/>
            <a:ext cx="256722" cy="11303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6131533" y="260027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61" idx="4"/>
            <a:endCxn id="63" idx="1"/>
          </p:cNvCxnSpPr>
          <p:nvPr/>
        </p:nvCxnSpPr>
        <p:spPr>
          <a:xfrm flipH="1">
            <a:off x="6285389" y="2888277"/>
            <a:ext cx="2144" cy="6063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528620" y="3494596"/>
            <a:ext cx="1368103" cy="58174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864965" y="575492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6426146" y="2755727"/>
            <a:ext cx="673406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382854" y="3675102"/>
            <a:ext cx="488051" cy="1257012"/>
          </a:xfrm>
          <a:prstGeom prst="bentConnector3">
            <a:avLst>
              <a:gd name="adj1" fmla="val 14683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60402" y="3032277"/>
            <a:ext cx="548280" cy="10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636187" y="5380650"/>
            <a:ext cx="104179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157084" y="4932114"/>
            <a:ext cx="416515" cy="44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730594" y="3468042"/>
            <a:ext cx="8565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3158867" y="3184092"/>
            <a:ext cx="276741" cy="28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7188764" y="191240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7178603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15" idx="4"/>
          </p:cNvCxnSpPr>
          <p:nvPr/>
        </p:nvCxnSpPr>
        <p:spPr>
          <a:xfrm flipV="1">
            <a:off x="7500764" y="457934"/>
            <a:ext cx="799857" cy="159847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16" idx="4"/>
          </p:cNvCxnSpPr>
          <p:nvPr/>
        </p:nvCxnSpPr>
        <p:spPr>
          <a:xfrm flipV="1">
            <a:off x="7490603" y="849123"/>
            <a:ext cx="2206702" cy="16119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7376867" y="2025521"/>
            <a:ext cx="626333" cy="3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7159561" y="2526249"/>
            <a:ext cx="853264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8336113" y="1297122"/>
            <a:ext cx="12313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Next, previous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8285744" y="1604899"/>
            <a:ext cx="666069" cy="2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34;p34">
            <a:extLst>
              <a:ext uri="{FF2B5EF4-FFF2-40B4-BE49-F238E27FC236}">
                <a16:creationId xmlns:a16="http://schemas.microsoft.com/office/drawing/2014/main" id="{500BEE3E-A8A3-4685-BCEF-7E8F296CC42E}"/>
              </a:ext>
            </a:extLst>
          </p:cNvPr>
          <p:cNvSpPr/>
          <p:nvPr/>
        </p:nvSpPr>
        <p:spPr>
          <a:xfrm>
            <a:off x="7709769" y="25440"/>
            <a:ext cx="1181704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4;p34">
            <a:extLst>
              <a:ext uri="{FF2B5EF4-FFF2-40B4-BE49-F238E27FC236}">
                <a16:creationId xmlns:a16="http://schemas.microsoft.com/office/drawing/2014/main" id="{0D2EF1B5-04F9-4C90-BB84-6110C95A6DA4}"/>
              </a:ext>
            </a:extLst>
          </p:cNvPr>
          <p:cNvSpPr/>
          <p:nvPr/>
        </p:nvSpPr>
        <p:spPr>
          <a:xfrm>
            <a:off x="8990089" y="416629"/>
            <a:ext cx="1414431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88D6767A-4125-4BF6-9A0F-35BFC72200EB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8951813" y="1604899"/>
            <a:ext cx="745492" cy="27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oogle Shape;238;p34">
            <a:extLst>
              <a:ext uri="{FF2B5EF4-FFF2-40B4-BE49-F238E27FC236}">
                <a16:creationId xmlns:a16="http://schemas.microsoft.com/office/drawing/2014/main" id="{1339DD61-ACFF-4C5E-8B1A-5DC6F6989AD2}"/>
              </a:ext>
            </a:extLst>
          </p:cNvPr>
          <p:cNvCxnSpPr>
            <a:cxnSpLocks/>
            <a:stCxn id="15" idx="5"/>
            <a:endCxn id="48" idx="2"/>
          </p:cNvCxnSpPr>
          <p:nvPr/>
        </p:nvCxnSpPr>
        <p:spPr>
          <a:xfrm rot="10800000" flipV="1">
            <a:off x="7433483" y="241687"/>
            <a:ext cx="330348" cy="38960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9" name="Google Shape;238;p34">
            <a:extLst>
              <a:ext uri="{FF2B5EF4-FFF2-40B4-BE49-F238E27FC236}">
                <a16:creationId xmlns:a16="http://schemas.microsoft.com/office/drawing/2014/main" id="{D0C1CC82-6835-4672-83EF-EA9D735E2125}"/>
              </a:ext>
            </a:extLst>
          </p:cNvPr>
          <p:cNvCxnSpPr>
            <a:cxnSpLocks/>
            <a:stCxn id="26" idx="6"/>
            <a:endCxn id="48" idx="5"/>
          </p:cNvCxnSpPr>
          <p:nvPr/>
        </p:nvCxnSpPr>
        <p:spPr>
          <a:xfrm flipV="1">
            <a:off x="2420514" y="631295"/>
            <a:ext cx="3495316" cy="2538506"/>
          </a:xfrm>
          <a:prstGeom prst="bentConnector3">
            <a:avLst>
              <a:gd name="adj1" fmla="val 52478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4" name="Google Shape;238;p34">
            <a:extLst>
              <a:ext uri="{FF2B5EF4-FFF2-40B4-BE49-F238E27FC236}">
                <a16:creationId xmlns:a16="http://schemas.microsoft.com/office/drawing/2014/main" id="{09404419-6E31-4F40-BA1A-40F8485DA9AB}"/>
              </a:ext>
            </a:extLst>
          </p:cNvPr>
          <p:cNvCxnSpPr>
            <a:cxnSpLocks/>
            <a:stCxn id="16" idx="5"/>
            <a:endCxn id="48" idx="2"/>
          </p:cNvCxnSpPr>
          <p:nvPr/>
        </p:nvCxnSpPr>
        <p:spPr>
          <a:xfrm rot="10800000">
            <a:off x="7433483" y="631296"/>
            <a:ext cx="1610668" cy="158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229;p34">
            <a:extLst>
              <a:ext uri="{FF2B5EF4-FFF2-40B4-BE49-F238E27FC236}">
                <a16:creationId xmlns:a16="http://schemas.microsoft.com/office/drawing/2014/main" id="{25332919-1C8D-4641-A36E-C042D8C662EC}"/>
              </a:ext>
            </a:extLst>
          </p:cNvPr>
          <p:cNvSpPr/>
          <p:nvPr/>
        </p:nvSpPr>
        <p:spPr>
          <a:xfrm>
            <a:off x="1866705" y="891060"/>
            <a:ext cx="1393959" cy="517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</p:txBody>
      </p:sp>
      <p:sp>
        <p:nvSpPr>
          <p:cNvPr id="108" name="Google Shape;229;p34">
            <a:extLst>
              <a:ext uri="{FF2B5EF4-FFF2-40B4-BE49-F238E27FC236}">
                <a16:creationId xmlns:a16="http://schemas.microsoft.com/office/drawing/2014/main" id="{C9C5631A-551A-4889-888E-D53CA8757318}"/>
              </a:ext>
            </a:extLst>
          </p:cNvPr>
          <p:cNvSpPr/>
          <p:nvPr/>
        </p:nvSpPr>
        <p:spPr>
          <a:xfrm>
            <a:off x="1883053" y="1658701"/>
            <a:ext cx="1342645" cy="506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=NULL</a:t>
            </a:r>
          </a:p>
        </p:txBody>
      </p:sp>
      <p:sp>
        <p:nvSpPr>
          <p:cNvPr id="113" name="Google Shape;234;p34">
            <a:extLst>
              <a:ext uri="{FF2B5EF4-FFF2-40B4-BE49-F238E27FC236}">
                <a16:creationId xmlns:a16="http://schemas.microsoft.com/office/drawing/2014/main" id="{0050B203-FEBF-475C-B1C0-94F74BB75C3D}"/>
              </a:ext>
            </a:extLst>
          </p:cNvPr>
          <p:cNvSpPr/>
          <p:nvPr/>
        </p:nvSpPr>
        <p:spPr>
          <a:xfrm>
            <a:off x="2461639" y="4806701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34;p34">
            <a:extLst>
              <a:ext uri="{FF2B5EF4-FFF2-40B4-BE49-F238E27FC236}">
                <a16:creationId xmlns:a16="http://schemas.microsoft.com/office/drawing/2014/main" id="{ABD5CCD8-01E8-48BD-AB7F-F67115ED754D}"/>
              </a:ext>
            </a:extLst>
          </p:cNvPr>
          <p:cNvSpPr/>
          <p:nvPr/>
        </p:nvSpPr>
        <p:spPr>
          <a:xfrm>
            <a:off x="2582311" y="5793877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32;p34">
            <a:extLst>
              <a:ext uri="{FF2B5EF4-FFF2-40B4-BE49-F238E27FC236}">
                <a16:creationId xmlns:a16="http://schemas.microsoft.com/office/drawing/2014/main" id="{1C0A8968-DB95-4E70-BC44-87C8416EB12B}"/>
              </a:ext>
            </a:extLst>
          </p:cNvPr>
          <p:cNvSpPr/>
          <p:nvPr/>
        </p:nvSpPr>
        <p:spPr>
          <a:xfrm>
            <a:off x="3098231" y="1048440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32;p34">
            <a:extLst>
              <a:ext uri="{FF2B5EF4-FFF2-40B4-BE49-F238E27FC236}">
                <a16:creationId xmlns:a16="http://schemas.microsoft.com/office/drawing/2014/main" id="{65ABF26B-6318-4589-B815-3C933925206F}"/>
              </a:ext>
            </a:extLst>
          </p:cNvPr>
          <p:cNvSpPr/>
          <p:nvPr/>
        </p:nvSpPr>
        <p:spPr>
          <a:xfrm>
            <a:off x="3087153" y="1847428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20;p34">
            <a:extLst>
              <a:ext uri="{FF2B5EF4-FFF2-40B4-BE49-F238E27FC236}">
                <a16:creationId xmlns:a16="http://schemas.microsoft.com/office/drawing/2014/main" id="{6A1C05C4-521B-4633-A853-7165951923F5}"/>
              </a:ext>
            </a:extLst>
          </p:cNvPr>
          <p:cNvSpPr/>
          <p:nvPr/>
        </p:nvSpPr>
        <p:spPr>
          <a:xfrm>
            <a:off x="47923" y="4767666"/>
            <a:ext cx="1997269" cy="16704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38;p34">
            <a:extLst>
              <a:ext uri="{FF2B5EF4-FFF2-40B4-BE49-F238E27FC236}">
                <a16:creationId xmlns:a16="http://schemas.microsoft.com/office/drawing/2014/main" id="{8BE13C30-C4FA-457E-B352-2FB8DF741BD5}"/>
              </a:ext>
            </a:extLst>
          </p:cNvPr>
          <p:cNvCxnSpPr>
            <a:cxnSpLocks/>
            <a:stCxn id="115" idx="6"/>
            <a:endCxn id="114" idx="2"/>
          </p:cNvCxnSpPr>
          <p:nvPr/>
        </p:nvCxnSpPr>
        <p:spPr>
          <a:xfrm>
            <a:off x="3410231" y="1192440"/>
            <a:ext cx="289581" cy="4858250"/>
          </a:xfrm>
          <a:prstGeom prst="bentConnector3">
            <a:avLst>
              <a:gd name="adj1" fmla="val 201113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6" name="Google Shape;238;p34">
            <a:extLst>
              <a:ext uri="{FF2B5EF4-FFF2-40B4-BE49-F238E27FC236}">
                <a16:creationId xmlns:a16="http://schemas.microsoft.com/office/drawing/2014/main" id="{266DED82-CF8F-44C0-BE3E-EB2A1F1C471C}"/>
              </a:ext>
            </a:extLst>
          </p:cNvPr>
          <p:cNvCxnSpPr>
            <a:cxnSpLocks/>
            <a:stCxn id="116" idx="6"/>
            <a:endCxn id="113" idx="2"/>
          </p:cNvCxnSpPr>
          <p:nvPr/>
        </p:nvCxnSpPr>
        <p:spPr>
          <a:xfrm>
            <a:off x="3399153" y="1991428"/>
            <a:ext cx="179987" cy="3072086"/>
          </a:xfrm>
          <a:prstGeom prst="bentConnector3">
            <a:avLst>
              <a:gd name="adj1" fmla="val 294767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7" name="Google Shape;231;p34">
            <a:extLst>
              <a:ext uri="{FF2B5EF4-FFF2-40B4-BE49-F238E27FC236}">
                <a16:creationId xmlns:a16="http://schemas.microsoft.com/office/drawing/2014/main" id="{EBFAD5C9-93B1-47B8-8A61-C7B0EF10ED7F}"/>
              </a:ext>
            </a:extLst>
          </p:cNvPr>
          <p:cNvCxnSpPr>
            <a:cxnSpLocks/>
            <a:stCxn id="113" idx="5"/>
          </p:cNvCxnSpPr>
          <p:nvPr/>
        </p:nvCxnSpPr>
        <p:spPr>
          <a:xfrm flipH="1">
            <a:off x="2108514" y="5063514"/>
            <a:ext cx="4173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0" name="Google Shape;231;p34">
            <a:extLst>
              <a:ext uri="{FF2B5EF4-FFF2-40B4-BE49-F238E27FC236}">
                <a16:creationId xmlns:a16="http://schemas.microsoft.com/office/drawing/2014/main" id="{CB3048EB-7FD9-4800-B7B7-EE498CA273A8}"/>
              </a:ext>
            </a:extLst>
          </p:cNvPr>
          <p:cNvCxnSpPr>
            <a:cxnSpLocks/>
            <a:stCxn id="114" idx="5"/>
          </p:cNvCxnSpPr>
          <p:nvPr/>
        </p:nvCxnSpPr>
        <p:spPr>
          <a:xfrm flipH="1">
            <a:off x="2108514" y="6050690"/>
            <a:ext cx="53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950437" y="2982611"/>
            <a:ext cx="8099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image.id</a:t>
            </a:r>
          </a:p>
        </p:txBody>
      </p:sp>
      <p:sp>
        <p:nvSpPr>
          <p:cNvPr id="193" name="Google Shape;229;p34">
            <a:extLst>
              <a:ext uri="{FF2B5EF4-FFF2-40B4-BE49-F238E27FC236}">
                <a16:creationId xmlns:a16="http://schemas.microsoft.com/office/drawing/2014/main" id="{97B634D8-AA00-480F-BE3D-154A57DF6245}"/>
              </a:ext>
            </a:extLst>
          </p:cNvPr>
          <p:cNvSpPr/>
          <p:nvPr/>
        </p:nvSpPr>
        <p:spPr>
          <a:xfrm>
            <a:off x="10142697" y="1158626"/>
            <a:ext cx="1413158" cy="52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</p:txBody>
      </p:sp>
      <p:sp>
        <p:nvSpPr>
          <p:cNvPr id="194" name="Google Shape;229;p34">
            <a:extLst>
              <a:ext uri="{FF2B5EF4-FFF2-40B4-BE49-F238E27FC236}">
                <a16:creationId xmlns:a16="http://schemas.microsoft.com/office/drawing/2014/main" id="{C98073F3-92D2-4550-B2A3-825CCBF0447C}"/>
              </a:ext>
            </a:extLst>
          </p:cNvPr>
          <p:cNvSpPr/>
          <p:nvPr/>
        </p:nvSpPr>
        <p:spPr>
          <a:xfrm>
            <a:off x="10159751" y="1954842"/>
            <a:ext cx="1361138" cy="517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=NULL</a:t>
            </a:r>
          </a:p>
        </p:txBody>
      </p:sp>
      <p:sp>
        <p:nvSpPr>
          <p:cNvPr id="195" name="Google Shape;232;p34">
            <a:extLst>
              <a:ext uri="{FF2B5EF4-FFF2-40B4-BE49-F238E27FC236}">
                <a16:creationId xmlns:a16="http://schemas.microsoft.com/office/drawing/2014/main" id="{91B8982D-557F-4222-92A9-7EBDF233E643}"/>
              </a:ext>
            </a:extLst>
          </p:cNvPr>
          <p:cNvSpPr/>
          <p:nvPr/>
        </p:nvSpPr>
        <p:spPr>
          <a:xfrm>
            <a:off x="11383897" y="134458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32;p34">
            <a:extLst>
              <a:ext uri="{FF2B5EF4-FFF2-40B4-BE49-F238E27FC236}">
                <a16:creationId xmlns:a16="http://schemas.microsoft.com/office/drawing/2014/main" id="{13E7FAA5-1826-4311-BF67-B4E4F7BB060D}"/>
              </a:ext>
            </a:extLst>
          </p:cNvPr>
          <p:cNvSpPr/>
          <p:nvPr/>
        </p:nvSpPr>
        <p:spPr>
          <a:xfrm>
            <a:off x="11372819" y="214356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238;p34">
            <a:extLst>
              <a:ext uri="{FF2B5EF4-FFF2-40B4-BE49-F238E27FC236}">
                <a16:creationId xmlns:a16="http://schemas.microsoft.com/office/drawing/2014/main" id="{A19B4E6F-8108-40EB-89FC-F8723A324D9C}"/>
              </a:ext>
            </a:extLst>
          </p:cNvPr>
          <p:cNvCxnSpPr>
            <a:cxnSpLocks/>
            <a:stCxn id="195" idx="6"/>
            <a:endCxn id="114" idx="3"/>
          </p:cNvCxnSpPr>
          <p:nvPr/>
        </p:nvCxnSpPr>
        <p:spPr>
          <a:xfrm flipH="1">
            <a:off x="3108960" y="1488581"/>
            <a:ext cx="8586937" cy="4818921"/>
          </a:xfrm>
          <a:prstGeom prst="bentConnector4">
            <a:avLst>
              <a:gd name="adj1" fmla="val -2662"/>
              <a:gd name="adj2" fmla="val 10474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99" name="Google Shape;238;p34">
            <a:extLst>
              <a:ext uri="{FF2B5EF4-FFF2-40B4-BE49-F238E27FC236}">
                <a16:creationId xmlns:a16="http://schemas.microsoft.com/office/drawing/2014/main" id="{5E8ADED8-09E4-4CCF-99C2-DCAA1C619492}"/>
              </a:ext>
            </a:extLst>
          </p:cNvPr>
          <p:cNvCxnSpPr>
            <a:cxnSpLocks/>
            <a:stCxn id="196" idx="6"/>
            <a:endCxn id="113" idx="3"/>
          </p:cNvCxnSpPr>
          <p:nvPr/>
        </p:nvCxnSpPr>
        <p:spPr>
          <a:xfrm flipH="1">
            <a:off x="2988288" y="2287569"/>
            <a:ext cx="8696531" cy="3032757"/>
          </a:xfrm>
          <a:prstGeom prst="bentConnector4">
            <a:avLst>
              <a:gd name="adj1" fmla="val -2629"/>
              <a:gd name="adj2" fmla="val 14657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7" name="Google Shape;229;p34">
            <a:extLst>
              <a:ext uri="{FF2B5EF4-FFF2-40B4-BE49-F238E27FC236}">
                <a16:creationId xmlns:a16="http://schemas.microsoft.com/office/drawing/2014/main" id="{941BBB87-4149-43FB-A33E-8FB450A79831}"/>
              </a:ext>
            </a:extLst>
          </p:cNvPr>
          <p:cNvSpPr/>
          <p:nvPr/>
        </p:nvSpPr>
        <p:spPr>
          <a:xfrm>
            <a:off x="4863487" y="1386609"/>
            <a:ext cx="1118552" cy="380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AlbumPage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08" name="Google Shape;232;p34">
            <a:extLst>
              <a:ext uri="{FF2B5EF4-FFF2-40B4-BE49-F238E27FC236}">
                <a16:creationId xmlns:a16="http://schemas.microsoft.com/office/drawing/2014/main" id="{3F0C8419-053E-4327-A7B2-397C2272BA9B}"/>
              </a:ext>
            </a:extLst>
          </p:cNvPr>
          <p:cNvSpPr/>
          <p:nvPr/>
        </p:nvSpPr>
        <p:spPr>
          <a:xfrm>
            <a:off x="4651385" y="15423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8;p34">
            <a:extLst>
              <a:ext uri="{FF2B5EF4-FFF2-40B4-BE49-F238E27FC236}">
                <a16:creationId xmlns:a16="http://schemas.microsoft.com/office/drawing/2014/main" id="{1E745AC9-E60C-4FB1-959C-3F634CFE4ED7}"/>
              </a:ext>
            </a:extLst>
          </p:cNvPr>
          <p:cNvCxnSpPr>
            <a:cxnSpLocks/>
            <a:stCxn id="208" idx="2"/>
            <a:endCxn id="78" idx="2"/>
          </p:cNvCxnSpPr>
          <p:nvPr/>
        </p:nvCxnSpPr>
        <p:spPr>
          <a:xfrm rot="10800000">
            <a:off x="2365711" y="389034"/>
            <a:ext cx="2285674" cy="1297326"/>
          </a:xfrm>
          <a:prstGeom prst="bentConnector3">
            <a:avLst>
              <a:gd name="adj1" fmla="val 121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3" name="Google Shape;225;p34">
            <a:extLst>
              <a:ext uri="{FF2B5EF4-FFF2-40B4-BE49-F238E27FC236}">
                <a16:creationId xmlns:a16="http://schemas.microsoft.com/office/drawing/2014/main" id="{C137683F-D083-49B8-9EAF-BAFF5977758D}"/>
              </a:ext>
            </a:extLst>
          </p:cNvPr>
          <p:cNvSpPr txBox="1"/>
          <p:nvPr/>
        </p:nvSpPr>
        <p:spPr>
          <a:xfrm>
            <a:off x="3072978" y="1252220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25;p34">
            <a:extLst>
              <a:ext uri="{FF2B5EF4-FFF2-40B4-BE49-F238E27FC236}">
                <a16:creationId xmlns:a16="http://schemas.microsoft.com/office/drawing/2014/main" id="{8EA0B67D-45C9-4C38-BDA0-9348A97BC9A3}"/>
              </a:ext>
            </a:extLst>
          </p:cNvPr>
          <p:cNvSpPr txBox="1"/>
          <p:nvPr/>
        </p:nvSpPr>
        <p:spPr>
          <a:xfrm>
            <a:off x="3146721" y="2019597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25;p34">
            <a:extLst>
              <a:ext uri="{FF2B5EF4-FFF2-40B4-BE49-F238E27FC236}">
                <a16:creationId xmlns:a16="http://schemas.microsoft.com/office/drawing/2014/main" id="{013D9ED0-0263-4ED5-9D52-505B201A2D0A}"/>
              </a:ext>
            </a:extLst>
          </p:cNvPr>
          <p:cNvSpPr txBox="1"/>
          <p:nvPr/>
        </p:nvSpPr>
        <p:spPr>
          <a:xfrm>
            <a:off x="4505950" y="1829025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25;p34">
            <a:extLst>
              <a:ext uri="{FF2B5EF4-FFF2-40B4-BE49-F238E27FC236}">
                <a16:creationId xmlns:a16="http://schemas.microsoft.com/office/drawing/2014/main" id="{C9A04BFD-77E9-4C28-A078-8210B59FDA8B}"/>
              </a:ext>
            </a:extLst>
          </p:cNvPr>
          <p:cNvSpPr txBox="1"/>
          <p:nvPr/>
        </p:nvSpPr>
        <p:spPr>
          <a:xfrm>
            <a:off x="11366433" y="154104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25;p34">
            <a:extLst>
              <a:ext uri="{FF2B5EF4-FFF2-40B4-BE49-F238E27FC236}">
                <a16:creationId xmlns:a16="http://schemas.microsoft.com/office/drawing/2014/main" id="{FD93F7A1-D065-4F1F-BAB4-8C4113D80844}"/>
              </a:ext>
            </a:extLst>
          </p:cNvPr>
          <p:cNvSpPr txBox="1"/>
          <p:nvPr/>
        </p:nvSpPr>
        <p:spPr>
          <a:xfrm>
            <a:off x="11433477" y="231708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29;p34">
            <a:extLst>
              <a:ext uri="{FF2B5EF4-FFF2-40B4-BE49-F238E27FC236}">
                <a16:creationId xmlns:a16="http://schemas.microsoft.com/office/drawing/2014/main" id="{7EC59880-61B2-4335-A936-ECC9F4A00803}"/>
              </a:ext>
            </a:extLst>
          </p:cNvPr>
          <p:cNvSpPr/>
          <p:nvPr/>
        </p:nvSpPr>
        <p:spPr>
          <a:xfrm>
            <a:off x="7361736" y="4521774"/>
            <a:ext cx="1680351" cy="65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=NULL</a:t>
            </a:r>
          </a:p>
        </p:txBody>
      </p:sp>
      <p:sp>
        <p:nvSpPr>
          <p:cNvPr id="276" name="Google Shape;232;p34">
            <a:extLst>
              <a:ext uri="{FF2B5EF4-FFF2-40B4-BE49-F238E27FC236}">
                <a16:creationId xmlns:a16="http://schemas.microsoft.com/office/drawing/2014/main" id="{697DDF5F-8BBF-4015-8891-60FA7F5E6FAD}"/>
              </a:ext>
            </a:extLst>
          </p:cNvPr>
          <p:cNvSpPr/>
          <p:nvPr/>
        </p:nvSpPr>
        <p:spPr>
          <a:xfrm>
            <a:off x="7173729" y="501742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Elbow Connector 20">
            <a:extLst>
              <a:ext uri="{FF2B5EF4-FFF2-40B4-BE49-F238E27FC236}">
                <a16:creationId xmlns:a16="http://schemas.microsoft.com/office/drawing/2014/main" id="{21F05B6C-DE42-4A51-B914-20D54E19E53B}"/>
              </a:ext>
            </a:extLst>
          </p:cNvPr>
          <p:cNvCxnSpPr>
            <a:cxnSpLocks/>
            <a:stCxn id="276" idx="2"/>
            <a:endCxn id="113" idx="2"/>
          </p:cNvCxnSpPr>
          <p:nvPr/>
        </p:nvCxnSpPr>
        <p:spPr>
          <a:xfrm rot="10800000">
            <a:off x="3579141" y="5063515"/>
            <a:ext cx="3594589" cy="97913"/>
          </a:xfrm>
          <a:prstGeom prst="bentConnector3">
            <a:avLst>
              <a:gd name="adj1" fmla="val 8507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3" name="Google Shape;238;p34">
            <a:extLst>
              <a:ext uri="{FF2B5EF4-FFF2-40B4-BE49-F238E27FC236}">
                <a16:creationId xmlns:a16="http://schemas.microsoft.com/office/drawing/2014/main" id="{72BCE2B9-CD3C-4AFD-8858-D71969AD0B27}"/>
              </a:ext>
            </a:extLst>
          </p:cNvPr>
          <p:cNvCxnSpPr>
            <a:cxnSpLocks/>
            <a:stCxn id="63" idx="2"/>
            <a:endCxn id="275" idx="1"/>
          </p:cNvCxnSpPr>
          <p:nvPr/>
        </p:nvCxnSpPr>
        <p:spPr>
          <a:xfrm>
            <a:off x="6824005" y="3785468"/>
            <a:ext cx="537731" cy="10635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8" name="Google Shape;225;p34">
            <a:extLst>
              <a:ext uri="{FF2B5EF4-FFF2-40B4-BE49-F238E27FC236}">
                <a16:creationId xmlns:a16="http://schemas.microsoft.com/office/drawing/2014/main" id="{23843020-CFA6-48A3-9B2D-1B6C9B0EA33F}"/>
              </a:ext>
            </a:extLst>
          </p:cNvPr>
          <p:cNvSpPr txBox="1"/>
          <p:nvPr/>
        </p:nvSpPr>
        <p:spPr>
          <a:xfrm>
            <a:off x="7384194" y="516243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5" y="1269877"/>
            <a:ext cx="5495925" cy="4220981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b="1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pwd)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findAllAlbums()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findAlbumById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findAlbumTitleById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findImagesByAlbum</a:t>
            </a:r>
            <a:r>
              <a:rPr lang="en-US" sz="1800" dirty="0"/>
              <a:t>(albumId)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findDefaultImage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findCommentsOfImage(imageId)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imageId, 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findUsernameOfComment</a:t>
            </a:r>
            <a:r>
              <a:rPr lang="en-US" sz="1800" dirty="0"/>
              <a:t>(List&lt;Comment&gt;)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52450" y="1269877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b="1" dirty="0"/>
              <a:t>Model objects (Beans)</a:t>
            </a:r>
            <a:endParaRPr lang="en-US" sz="2400" b="1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1C8C6-7F8B-41B1-90AC-81F59152F90A}"/>
              </a:ext>
            </a:extLst>
          </p:cNvPr>
          <p:cNvSpPr txBox="1"/>
          <p:nvPr/>
        </p:nvSpPr>
        <p:spPr>
          <a:xfrm>
            <a:off x="1338994" y="303724"/>
            <a:ext cx="516208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CheckLogin</a:t>
            </a:r>
            <a:r>
              <a:rPr lang="en-US" dirty="0"/>
              <a:t>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GoLogin</a:t>
            </a:r>
            <a:r>
              <a:rPr lang="en-US" dirty="0"/>
              <a:t>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GoToAlbumListPage</a:t>
            </a:r>
            <a:r>
              <a:rPr lang="en-US" dirty="0"/>
              <a:t>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OpenRegistrationForm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5C05-74BD-4179-B144-74F22AB52B4D}"/>
              </a:ext>
            </a:extLst>
          </p:cNvPr>
          <p:cNvSpPr txBox="1"/>
          <p:nvPr/>
        </p:nvSpPr>
        <p:spPr>
          <a:xfrm>
            <a:off x="1338994" y="4375491"/>
            <a:ext cx="21240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Filter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NoChacher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595127-6F7F-45C6-871E-05A9D2A0347D}"/>
              </a:ext>
            </a:extLst>
          </p:cNvPr>
          <p:cNvSpPr txBox="1"/>
          <p:nvPr/>
        </p:nvSpPr>
        <p:spPr>
          <a:xfrm>
            <a:off x="6320102" y="303724"/>
            <a:ext cx="548137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AlbumList</a:t>
            </a:r>
            <a:r>
              <a:rPr lang="en-US" dirty="0"/>
              <a:t>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ImageList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AlbumPage</a:t>
            </a:r>
            <a:r>
              <a:rPr lang="en-US" dirty="0"/>
              <a:t>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</p:txBody>
      </p:sp>
    </p:spTree>
    <p:extLst>
      <p:ext uri="{BB962C8B-B14F-4D97-AF65-F5344CB8AC3E}">
        <p14:creationId xmlns:p14="http://schemas.microsoft.com/office/powerpoint/2010/main" val="299167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693"/>
            <a:ext cx="10515600" cy="1325563"/>
          </a:xfrm>
        </p:spPr>
        <p:txBody>
          <a:bodyPr/>
          <a:lstStyle/>
          <a:p>
            <a:r>
              <a:rPr lang="en-US" dirty="0"/>
              <a:t>Events: access to AlbumList.html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0499" y="2166786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7336" y="3051676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findAllAlbums()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8169" y="3530891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2376" y="4269276"/>
            <a:ext cx="4015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(“albums", </a:t>
            </a:r>
            <a:r>
              <a:rPr lang="en-US" sz="1600" b="1" dirty="0">
                <a:solidFill>
                  <a:srgbClr val="CC0099"/>
                </a:solidFill>
              </a:rPr>
              <a:t>albums</a:t>
            </a:r>
            <a:r>
              <a:rPr lang="en-US" sz="1600" dirty="0"/>
              <a:t>)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(“userLogged", </a:t>
            </a:r>
            <a:r>
              <a:rPr lang="en-US" sz="1600" b="1" dirty="0"/>
              <a:t>true/false</a:t>
            </a:r>
            <a:r>
              <a:rPr lang="en-US" sz="1600" dirty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073" y="934987"/>
            <a:ext cx="23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/</a:t>
            </a:r>
            <a:r>
              <a:rPr lang="it-IT" dirty="0"/>
              <a:t>GoToHomePage</a:t>
            </a:r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333504" y="5282380"/>
            <a:ext cx="452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"albumList.html",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D48536EB-38E9-417B-A1BA-63CFC15E989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295807" y="1960097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1DA45DCD-5710-411E-AB20-620BEE3C357B}"/>
              </a:ext>
            </a:extLst>
          </p:cNvPr>
          <p:cNvSpPr/>
          <p:nvPr/>
        </p:nvSpPr>
        <p:spPr>
          <a:xfrm>
            <a:off x="10113107" y="47698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8EC0C779-30F8-4D06-9758-8668050F3619}"/>
              </a:ext>
            </a:extLst>
          </p:cNvPr>
          <p:cNvSpPr/>
          <p:nvPr/>
        </p:nvSpPr>
        <p:spPr>
          <a:xfrm>
            <a:off x="9475676" y="1444112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71921841-DC89-40F2-B028-EFB35DB96EF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615974" y="1945824"/>
            <a:ext cx="45534" cy="46643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6;p37">
            <a:extLst>
              <a:ext uri="{FF2B5EF4-FFF2-40B4-BE49-F238E27FC236}">
                <a16:creationId xmlns:a16="http://schemas.microsoft.com/office/drawing/2014/main" id="{01F2E9B9-4A60-46D7-9D2D-6DA032DD6E0B}"/>
              </a:ext>
            </a:extLst>
          </p:cNvPr>
          <p:cNvSpPr/>
          <p:nvPr/>
        </p:nvSpPr>
        <p:spPr>
          <a:xfrm>
            <a:off x="7446193" y="4141788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B3E42FBC-11F7-43D5-870B-02164A58B663}"/>
              </a:ext>
            </a:extLst>
          </p:cNvPr>
          <p:cNvSpPr/>
          <p:nvPr/>
        </p:nvSpPr>
        <p:spPr>
          <a:xfrm>
            <a:off x="7069059" y="1429838"/>
            <a:ext cx="1093830" cy="515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180C452-FF77-4E4E-839D-9230542E8B28}"/>
              </a:ext>
            </a:extLst>
          </p:cNvPr>
          <p:cNvSpPr/>
          <p:nvPr/>
        </p:nvSpPr>
        <p:spPr>
          <a:xfrm>
            <a:off x="4711516" y="1444112"/>
            <a:ext cx="1321849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95;p37">
            <a:extLst>
              <a:ext uri="{FF2B5EF4-FFF2-40B4-BE49-F238E27FC236}">
                <a16:creationId xmlns:a16="http://schemas.microsoft.com/office/drawing/2014/main" id="{17967A3D-901D-4F1C-8154-A4B4429624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372441" y="1945824"/>
            <a:ext cx="29992" cy="48368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296;p37">
            <a:extLst>
              <a:ext uri="{FF2B5EF4-FFF2-40B4-BE49-F238E27FC236}">
                <a16:creationId xmlns:a16="http://schemas.microsoft.com/office/drawing/2014/main" id="{51A606F4-3BBC-43B5-96E8-4187FE48B398}"/>
              </a:ext>
            </a:extLst>
          </p:cNvPr>
          <p:cNvSpPr/>
          <p:nvPr/>
        </p:nvSpPr>
        <p:spPr>
          <a:xfrm>
            <a:off x="5222337" y="278712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02;p37">
            <a:extLst>
              <a:ext uri="{FF2B5EF4-FFF2-40B4-BE49-F238E27FC236}">
                <a16:creationId xmlns:a16="http://schemas.microsoft.com/office/drawing/2014/main" id="{E00D2287-7A5D-41EF-9779-F949AEF34E09}"/>
              </a:ext>
            </a:extLst>
          </p:cNvPr>
          <p:cNvSpPr/>
          <p:nvPr/>
        </p:nvSpPr>
        <p:spPr>
          <a:xfrm>
            <a:off x="2250717" y="1444112"/>
            <a:ext cx="1696496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115F2BCF-CD20-4299-B6F5-1DE003F33BB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098965" y="1945824"/>
            <a:ext cx="0" cy="48226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F2AFC5DE-6933-4533-AF2B-7C2622CDB08D}"/>
              </a:ext>
            </a:extLst>
          </p:cNvPr>
          <p:cNvSpPr/>
          <p:nvPr/>
        </p:nvSpPr>
        <p:spPr>
          <a:xfrm>
            <a:off x="2913538" y="2194975"/>
            <a:ext cx="330200" cy="3750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99;p37">
            <a:extLst>
              <a:ext uri="{FF2B5EF4-FFF2-40B4-BE49-F238E27FC236}">
                <a16:creationId xmlns:a16="http://schemas.microsoft.com/office/drawing/2014/main" id="{511F096B-EAF6-4EE0-89FB-F75F905E8396}"/>
              </a:ext>
            </a:extLst>
          </p:cNvPr>
          <p:cNvCxnSpPr>
            <a:cxnSpLocks/>
          </p:cNvCxnSpPr>
          <p:nvPr/>
        </p:nvCxnSpPr>
        <p:spPr>
          <a:xfrm>
            <a:off x="3243738" y="4889231"/>
            <a:ext cx="420245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Google Shape;299;p37">
            <a:extLst>
              <a:ext uri="{FF2B5EF4-FFF2-40B4-BE49-F238E27FC236}">
                <a16:creationId xmlns:a16="http://schemas.microsoft.com/office/drawing/2014/main" id="{18210172-44B4-4B04-8F7A-7392EC961B8C}"/>
              </a:ext>
            </a:extLst>
          </p:cNvPr>
          <p:cNvCxnSpPr>
            <a:cxnSpLocks/>
          </p:cNvCxnSpPr>
          <p:nvPr/>
        </p:nvCxnSpPr>
        <p:spPr>
          <a:xfrm>
            <a:off x="3243738" y="5641399"/>
            <a:ext cx="68693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Google Shape;299;p37">
            <a:extLst>
              <a:ext uri="{FF2B5EF4-FFF2-40B4-BE49-F238E27FC236}">
                <a16:creationId xmlns:a16="http://schemas.microsoft.com/office/drawing/2014/main" id="{A3FA6BAE-E9EF-485A-96CD-E3767FAE945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49070" y="3358102"/>
            <a:ext cx="1973267" cy="51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" name="Google Shape;317;p38">
            <a:extLst>
              <a:ext uri="{FF2B5EF4-FFF2-40B4-BE49-F238E27FC236}">
                <a16:creationId xmlns:a16="http://schemas.microsoft.com/office/drawing/2014/main" id="{3D273053-479B-42B0-8057-52CA351F86E6}"/>
              </a:ext>
            </a:extLst>
          </p:cNvPr>
          <p:cNvCxnSpPr>
            <a:cxnSpLocks/>
          </p:cNvCxnSpPr>
          <p:nvPr/>
        </p:nvCxnSpPr>
        <p:spPr>
          <a:xfrm flipH="1">
            <a:off x="3243738" y="3838452"/>
            <a:ext cx="19785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5" name="Google Shape;299;p37">
            <a:extLst>
              <a:ext uri="{FF2B5EF4-FFF2-40B4-BE49-F238E27FC236}">
                <a16:creationId xmlns:a16="http://schemas.microsoft.com/office/drawing/2014/main" id="{AFEE0883-4607-4238-9373-57071280F976}"/>
              </a:ext>
            </a:extLst>
          </p:cNvPr>
          <p:cNvCxnSpPr>
            <a:cxnSpLocks/>
          </p:cNvCxnSpPr>
          <p:nvPr/>
        </p:nvCxnSpPr>
        <p:spPr>
          <a:xfrm>
            <a:off x="2020561" y="2536118"/>
            <a:ext cx="8929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49" y="49783"/>
            <a:ext cx="4384096" cy="65389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Album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1393" y="160421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8913" y="189980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findImagesOfAlbum(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0555" y="2250685"/>
            <a:ext cx="7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images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923" y="591769"/>
            <a:ext cx="46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/GetImagesOfAlbum</a:t>
            </a:r>
            <a:r>
              <a:rPr lang="en-US" dirty="0">
                <a:solidFill>
                  <a:srgbClr val="FF0000"/>
                </a:solidFill>
              </a:rPr>
              <a:t>?albumId=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1621" y="2475426"/>
            <a:ext cx="326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findImagesToDisplay(int </a:t>
            </a:r>
            <a:r>
              <a:rPr lang="it-IT" sz="1600" dirty="0"/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en-US" sz="1600" b="1" dirty="0">
                <a:solidFill>
                  <a:srgbClr val="CC0099"/>
                </a:solidFill>
              </a:rPr>
              <a:t>images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463964" y="54844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-40519" y="3281676"/>
            <a:ext cx="2880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>
                <a:solidFill>
                  <a:srgbClr val="000000"/>
                </a:solidFill>
              </a:rPr>
              <a:t>.get(0).getId();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497220" y="3554443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 </a:t>
            </a:r>
            <a:r>
              <a:rPr lang="en-US" sz="1500" dirty="0"/>
              <a:t>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506540" y="3805762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  <a:endParaRPr lang="en-US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38116" y="4867690"/>
            <a:ext cx="3198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495811" y="6085184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9" name="Google Shape;295;p37">
            <a:extLst>
              <a:ext uri="{FF2B5EF4-FFF2-40B4-BE49-F238E27FC236}">
                <a16:creationId xmlns:a16="http://schemas.microsoft.com/office/drawing/2014/main" id="{E68662C2-246B-4879-A610-94109FF85A2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1350732" y="1464462"/>
            <a:ext cx="65262" cy="54110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EC160DA3-0DF8-4A0B-9680-3884AFE64932}"/>
              </a:ext>
            </a:extLst>
          </p:cNvPr>
          <p:cNvSpPr/>
          <p:nvPr/>
        </p:nvSpPr>
        <p:spPr>
          <a:xfrm>
            <a:off x="11216500" y="5049972"/>
            <a:ext cx="330200" cy="1502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51CF13D2-A538-4603-8AAD-F0B9DE936FB3}"/>
              </a:ext>
            </a:extLst>
          </p:cNvPr>
          <p:cNvSpPr/>
          <p:nvPr/>
        </p:nvSpPr>
        <p:spPr>
          <a:xfrm>
            <a:off x="10530600" y="948477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95;p37">
            <a:extLst>
              <a:ext uri="{FF2B5EF4-FFF2-40B4-BE49-F238E27FC236}">
                <a16:creationId xmlns:a16="http://schemas.microsoft.com/office/drawing/2014/main" id="{A759A1BA-445B-45A2-8CFE-06BC273EFA8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661621" y="1472334"/>
            <a:ext cx="291" cy="53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E9B3330C-5C22-4D78-9CA1-A4DFE621D63C}"/>
              </a:ext>
            </a:extLst>
          </p:cNvPr>
          <p:cNvSpPr/>
          <p:nvPr/>
        </p:nvSpPr>
        <p:spPr>
          <a:xfrm>
            <a:off x="9492771" y="4789748"/>
            <a:ext cx="330200" cy="1355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4BED8BD1-72AE-4F0E-8456-BB10613D0B7B}"/>
              </a:ext>
            </a:extLst>
          </p:cNvPr>
          <p:cNvSpPr/>
          <p:nvPr/>
        </p:nvSpPr>
        <p:spPr>
          <a:xfrm>
            <a:off x="9072430" y="935974"/>
            <a:ext cx="1178963" cy="536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DBC80907-E74D-419F-895B-0D96D9AA97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132668" y="1472336"/>
            <a:ext cx="0" cy="54031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838A6E23-C56B-4EB1-9C8D-31EEBE1E0DEA}"/>
              </a:ext>
            </a:extLst>
          </p:cNvPr>
          <p:cNvSpPr/>
          <p:nvPr/>
        </p:nvSpPr>
        <p:spPr>
          <a:xfrm>
            <a:off x="7971318" y="3446476"/>
            <a:ext cx="330200" cy="1611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F84FAD9-4AB9-4703-9DF6-CEDE2D7F7FFE}"/>
              </a:ext>
            </a:extLst>
          </p:cNvPr>
          <p:cNvSpPr/>
          <p:nvPr/>
        </p:nvSpPr>
        <p:spPr>
          <a:xfrm>
            <a:off x="7369296" y="948478"/>
            <a:ext cx="1526744" cy="5238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14D561F7-F197-4D7A-A47F-6AE81475A46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67045" y="1464462"/>
            <a:ext cx="20788" cy="54110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498D3D4-B3AE-4774-9689-5D437F0C63C9}"/>
              </a:ext>
            </a:extLst>
          </p:cNvPr>
          <p:cNvSpPr/>
          <p:nvPr/>
        </p:nvSpPr>
        <p:spPr>
          <a:xfrm>
            <a:off x="5988115" y="204845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>
            <a:extLst>
              <a:ext uri="{FF2B5EF4-FFF2-40B4-BE49-F238E27FC236}">
                <a16:creationId xmlns:a16="http://schemas.microsoft.com/office/drawing/2014/main" id="{36C0CD5B-D6AB-4C59-95C6-6C533CB94BE5}"/>
              </a:ext>
            </a:extLst>
          </p:cNvPr>
          <p:cNvSpPr/>
          <p:nvPr/>
        </p:nvSpPr>
        <p:spPr>
          <a:xfrm>
            <a:off x="5457282" y="948477"/>
            <a:ext cx="141952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5;p37">
            <a:extLst>
              <a:ext uri="{FF2B5EF4-FFF2-40B4-BE49-F238E27FC236}">
                <a16:creationId xmlns:a16="http://schemas.microsoft.com/office/drawing/2014/main" id="{D8439FED-81AA-4C9B-9A53-51AA6339A80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344427" y="1468082"/>
            <a:ext cx="3393" cy="54073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6" name="Google Shape;296;p37">
            <a:extLst>
              <a:ext uri="{FF2B5EF4-FFF2-40B4-BE49-F238E27FC236}">
                <a16:creationId xmlns:a16="http://schemas.microsoft.com/office/drawing/2014/main" id="{86DAE802-1285-456D-AEC6-36E3E6BB9BAB}"/>
              </a:ext>
            </a:extLst>
          </p:cNvPr>
          <p:cNvSpPr/>
          <p:nvPr/>
        </p:nvSpPr>
        <p:spPr>
          <a:xfrm>
            <a:off x="3187117" y="1654772"/>
            <a:ext cx="330200" cy="48975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02;p37">
            <a:extLst>
              <a:ext uri="{FF2B5EF4-FFF2-40B4-BE49-F238E27FC236}">
                <a16:creationId xmlns:a16="http://schemas.microsoft.com/office/drawing/2014/main" id="{185F959A-B237-415F-A213-327C527E35AE}"/>
              </a:ext>
            </a:extLst>
          </p:cNvPr>
          <p:cNvSpPr/>
          <p:nvPr/>
        </p:nvSpPr>
        <p:spPr>
          <a:xfrm>
            <a:off x="2287999" y="952097"/>
            <a:ext cx="211285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7743DA6F-6835-4CD8-BFC8-AD863CE008CB}"/>
              </a:ext>
            </a:extLst>
          </p:cNvPr>
          <p:cNvCxnSpPr/>
          <p:nvPr/>
        </p:nvCxnSpPr>
        <p:spPr>
          <a:xfrm>
            <a:off x="2403197" y="1985240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99;p37">
            <a:extLst>
              <a:ext uri="{FF2B5EF4-FFF2-40B4-BE49-F238E27FC236}">
                <a16:creationId xmlns:a16="http://schemas.microsoft.com/office/drawing/2014/main" id="{C3D86B72-F244-42A3-B8DF-D4F42E2A9B51}"/>
              </a:ext>
            </a:extLst>
          </p:cNvPr>
          <p:cNvCxnSpPr>
            <a:cxnSpLocks/>
          </p:cNvCxnSpPr>
          <p:nvPr/>
        </p:nvCxnSpPr>
        <p:spPr>
          <a:xfrm>
            <a:off x="3505103" y="2212599"/>
            <a:ext cx="2480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299;p37">
            <a:extLst>
              <a:ext uri="{FF2B5EF4-FFF2-40B4-BE49-F238E27FC236}">
                <a16:creationId xmlns:a16="http://schemas.microsoft.com/office/drawing/2014/main" id="{2B4C29B1-B03F-4A12-9B38-5054671D09F1}"/>
              </a:ext>
            </a:extLst>
          </p:cNvPr>
          <p:cNvCxnSpPr>
            <a:cxnSpLocks/>
          </p:cNvCxnSpPr>
          <p:nvPr/>
        </p:nvCxnSpPr>
        <p:spPr>
          <a:xfrm>
            <a:off x="3534925" y="3832114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299;p37">
            <a:extLst>
              <a:ext uri="{FF2B5EF4-FFF2-40B4-BE49-F238E27FC236}">
                <a16:creationId xmlns:a16="http://schemas.microsoft.com/office/drawing/2014/main" id="{867D3849-494A-460A-BD25-BE1FCBE4DA58}"/>
              </a:ext>
            </a:extLst>
          </p:cNvPr>
          <p:cNvCxnSpPr>
            <a:cxnSpLocks/>
          </p:cNvCxnSpPr>
          <p:nvPr/>
        </p:nvCxnSpPr>
        <p:spPr>
          <a:xfrm flipV="1">
            <a:off x="3516670" y="5998818"/>
            <a:ext cx="5967998" cy="159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D8F1C0A-AB6C-45B2-82C8-6D907B09ED90}"/>
              </a:ext>
            </a:extLst>
          </p:cNvPr>
          <p:cNvCxnSpPr>
            <a:cxnSpLocks/>
          </p:cNvCxnSpPr>
          <p:nvPr/>
        </p:nvCxnSpPr>
        <p:spPr>
          <a:xfrm>
            <a:off x="3533081" y="6425943"/>
            <a:ext cx="7654457" cy="9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317;p38">
            <a:extLst>
              <a:ext uri="{FF2B5EF4-FFF2-40B4-BE49-F238E27FC236}">
                <a16:creationId xmlns:a16="http://schemas.microsoft.com/office/drawing/2014/main" id="{89A9B4E3-3918-4ABF-BAE9-C160AEAC31AE}"/>
              </a:ext>
            </a:extLst>
          </p:cNvPr>
          <p:cNvCxnSpPr>
            <a:cxnSpLocks/>
          </p:cNvCxnSpPr>
          <p:nvPr/>
        </p:nvCxnSpPr>
        <p:spPr>
          <a:xfrm flipH="1" flipV="1">
            <a:off x="3533081" y="4127381"/>
            <a:ext cx="4436391" cy="59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88CE8A08-C84A-48B3-BAEA-81CEC99BEDDD}"/>
              </a:ext>
            </a:extLst>
          </p:cNvPr>
          <p:cNvCxnSpPr>
            <a:cxnSpLocks/>
          </p:cNvCxnSpPr>
          <p:nvPr/>
        </p:nvCxnSpPr>
        <p:spPr>
          <a:xfrm flipH="1">
            <a:off x="3517317" y="2583029"/>
            <a:ext cx="2480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058DA5C-1368-475D-A506-94CF05F95300}"/>
              </a:ext>
            </a:extLst>
          </p:cNvPr>
          <p:cNvGrpSpPr/>
          <p:nvPr/>
        </p:nvGrpSpPr>
        <p:grpSpPr>
          <a:xfrm>
            <a:off x="2681874" y="2703841"/>
            <a:ext cx="484693" cy="272090"/>
            <a:chOff x="614149" y="4401223"/>
            <a:chExt cx="484693" cy="507248"/>
          </a:xfrm>
        </p:grpSpPr>
        <p:cxnSp>
          <p:nvCxnSpPr>
            <p:cNvPr id="86" name="Straight Connector 51">
              <a:extLst>
                <a:ext uri="{FF2B5EF4-FFF2-40B4-BE49-F238E27FC236}">
                  <a16:creationId xmlns:a16="http://schemas.microsoft.com/office/drawing/2014/main" id="{20CFECDF-63DF-446B-BD06-1BEA8B574A9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6">
              <a:extLst>
                <a:ext uri="{FF2B5EF4-FFF2-40B4-BE49-F238E27FC236}">
                  <a16:creationId xmlns:a16="http://schemas.microsoft.com/office/drawing/2014/main" id="{D64D89CE-06EC-4731-B314-B2CC0813C3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60">
              <a:extLst>
                <a:ext uri="{FF2B5EF4-FFF2-40B4-BE49-F238E27FC236}">
                  <a16:creationId xmlns:a16="http://schemas.microsoft.com/office/drawing/2014/main" id="{B0764381-5C24-46F7-82D1-13282AE003F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1">
            <a:extLst>
              <a:ext uri="{FF2B5EF4-FFF2-40B4-BE49-F238E27FC236}">
                <a16:creationId xmlns:a16="http://schemas.microsoft.com/office/drawing/2014/main" id="{7AA33D02-BC4D-4B95-8CCB-0C83DFEFD0EA}"/>
              </a:ext>
            </a:extLst>
          </p:cNvPr>
          <p:cNvGrpSpPr/>
          <p:nvPr/>
        </p:nvGrpSpPr>
        <p:grpSpPr>
          <a:xfrm>
            <a:off x="2681758" y="3469982"/>
            <a:ext cx="484693" cy="272090"/>
            <a:chOff x="614149" y="4401223"/>
            <a:chExt cx="484693" cy="507248"/>
          </a:xfrm>
        </p:grpSpPr>
        <p:cxnSp>
          <p:nvCxnSpPr>
            <p:cNvPr id="90" name="Straight Connector 51">
              <a:extLst>
                <a:ext uri="{FF2B5EF4-FFF2-40B4-BE49-F238E27FC236}">
                  <a16:creationId xmlns:a16="http://schemas.microsoft.com/office/drawing/2014/main" id="{9F9364EE-B6E8-4291-AB55-91546137C1D8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6">
              <a:extLst>
                <a:ext uri="{FF2B5EF4-FFF2-40B4-BE49-F238E27FC236}">
                  <a16:creationId xmlns:a16="http://schemas.microsoft.com/office/drawing/2014/main" id="{4C050756-6C3C-48FD-BABC-1029F670AC5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0">
              <a:extLst>
                <a:ext uri="{FF2B5EF4-FFF2-40B4-BE49-F238E27FC236}">
                  <a16:creationId xmlns:a16="http://schemas.microsoft.com/office/drawing/2014/main" id="{9F470229-091F-45CA-8821-02C46B1F373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4953CCC2-782D-4A6A-84C1-CFD6512D6248}"/>
              </a:ext>
            </a:extLst>
          </p:cNvPr>
          <p:cNvGrpSpPr/>
          <p:nvPr/>
        </p:nvGrpSpPr>
        <p:grpSpPr>
          <a:xfrm>
            <a:off x="2690571" y="5041721"/>
            <a:ext cx="484693" cy="272090"/>
            <a:chOff x="614149" y="4401223"/>
            <a:chExt cx="484693" cy="507248"/>
          </a:xfrm>
        </p:grpSpPr>
        <p:cxnSp>
          <p:nvCxnSpPr>
            <p:cNvPr id="94" name="Straight Connector 51">
              <a:extLst>
                <a:ext uri="{FF2B5EF4-FFF2-40B4-BE49-F238E27FC236}">
                  <a16:creationId xmlns:a16="http://schemas.microsoft.com/office/drawing/2014/main" id="{31FCAC46-39FA-4180-9751-9466BD09FA4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6">
              <a:extLst>
                <a:ext uri="{FF2B5EF4-FFF2-40B4-BE49-F238E27FC236}">
                  <a16:creationId xmlns:a16="http://schemas.microsoft.com/office/drawing/2014/main" id="{EC42A428-761E-4FDE-8519-81349591523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60">
              <a:extLst>
                <a:ext uri="{FF2B5EF4-FFF2-40B4-BE49-F238E27FC236}">
                  <a16:creationId xmlns:a16="http://schemas.microsoft.com/office/drawing/2014/main" id="{E5AF673E-9080-4577-AA95-365780E887C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8B2CDAE-259C-4420-9387-BD04C24D21E7}"/>
              </a:ext>
            </a:extLst>
          </p:cNvPr>
          <p:cNvSpPr txBox="1"/>
          <p:nvPr/>
        </p:nvSpPr>
        <p:spPr>
          <a:xfrm>
            <a:off x="-32351" y="4275538"/>
            <a:ext cx="259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rgbClr val="000000"/>
                </a:solidFill>
              </a:rPr>
              <a:t>.get(0);</a:t>
            </a:r>
            <a:endParaRPr lang="it-IT" sz="1600" dirty="0"/>
          </a:p>
        </p:txBody>
      </p:sp>
      <p:grpSp>
        <p:nvGrpSpPr>
          <p:cNvPr id="69" name="Group 61">
            <a:extLst>
              <a:ext uri="{FF2B5EF4-FFF2-40B4-BE49-F238E27FC236}">
                <a16:creationId xmlns:a16="http://schemas.microsoft.com/office/drawing/2014/main" id="{166C18C9-2EAE-4478-9A8B-EC4DAFAC07F6}"/>
              </a:ext>
            </a:extLst>
          </p:cNvPr>
          <p:cNvGrpSpPr/>
          <p:nvPr/>
        </p:nvGrpSpPr>
        <p:grpSpPr>
          <a:xfrm>
            <a:off x="2686022" y="4546890"/>
            <a:ext cx="484693" cy="272090"/>
            <a:chOff x="614149" y="4401223"/>
            <a:chExt cx="484693" cy="507248"/>
          </a:xfrm>
        </p:grpSpPr>
        <p:cxnSp>
          <p:nvCxnSpPr>
            <p:cNvPr id="70" name="Straight Connector 51">
              <a:extLst>
                <a:ext uri="{FF2B5EF4-FFF2-40B4-BE49-F238E27FC236}">
                  <a16:creationId xmlns:a16="http://schemas.microsoft.com/office/drawing/2014/main" id="{DDE6D1F2-78F8-479D-84A1-D4629060B7E4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6">
              <a:extLst>
                <a:ext uri="{FF2B5EF4-FFF2-40B4-BE49-F238E27FC236}">
                  <a16:creationId xmlns:a16="http://schemas.microsoft.com/office/drawing/2014/main" id="{933C7DF0-E214-4A6C-B69C-038729561A4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>
              <a:extLst>
                <a:ext uri="{FF2B5EF4-FFF2-40B4-BE49-F238E27FC236}">
                  <a16:creationId xmlns:a16="http://schemas.microsoft.com/office/drawing/2014/main" id="{9DB11F68-C2FD-4AD1-BE1B-BD25543A4B4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C6A7583-74C3-4FBC-B75B-44C4660C3491}"/>
              </a:ext>
            </a:extLst>
          </p:cNvPr>
          <p:cNvSpPr txBox="1"/>
          <p:nvPr/>
        </p:nvSpPr>
        <p:spPr>
          <a:xfrm>
            <a:off x="-28918" y="5391724"/>
            <a:ext cx="2674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6782766-9BFE-47B1-BEB1-CE36BB69F68B}"/>
              </a:ext>
            </a:extLst>
          </p:cNvPr>
          <p:cNvGrpSpPr/>
          <p:nvPr/>
        </p:nvGrpSpPr>
        <p:grpSpPr>
          <a:xfrm>
            <a:off x="2690571" y="5548489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>
              <a:extLst>
                <a:ext uri="{FF2B5EF4-FFF2-40B4-BE49-F238E27FC236}">
                  <a16:creationId xmlns:a16="http://schemas.microsoft.com/office/drawing/2014/main" id="{17FB1888-73F0-4EE1-BA3D-38284706814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D3EF795F-9D13-4B18-B70E-D14CF01996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>
              <a:extLst>
                <a:ext uri="{FF2B5EF4-FFF2-40B4-BE49-F238E27FC236}">
                  <a16:creationId xmlns:a16="http://schemas.microsoft.com/office/drawing/2014/main" id="{8B4B4062-E6E8-4B8E-94A6-B9272D3EC59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oogle Shape;299;p37">
            <a:extLst>
              <a:ext uri="{FF2B5EF4-FFF2-40B4-BE49-F238E27FC236}">
                <a16:creationId xmlns:a16="http://schemas.microsoft.com/office/drawing/2014/main" id="{0E4DFC54-D29A-480A-AE1E-90483DC7A5D9}"/>
              </a:ext>
            </a:extLst>
          </p:cNvPr>
          <p:cNvCxnSpPr>
            <a:cxnSpLocks/>
          </p:cNvCxnSpPr>
          <p:nvPr/>
        </p:nvCxnSpPr>
        <p:spPr>
          <a:xfrm>
            <a:off x="3522927" y="4431152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8AADB68C-A405-43FF-8C8B-46234A38F273}"/>
              </a:ext>
            </a:extLst>
          </p:cNvPr>
          <p:cNvSpPr txBox="1"/>
          <p:nvPr/>
        </p:nvSpPr>
        <p:spPr>
          <a:xfrm>
            <a:off x="3466420" y="4140682"/>
            <a:ext cx="320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findUsernameOfComments(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dirty="0"/>
              <a:t>)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B7A7CD34-E127-4344-817A-DBE6F3DEA54F}"/>
              </a:ext>
            </a:extLst>
          </p:cNvPr>
          <p:cNvGrpSpPr/>
          <p:nvPr/>
        </p:nvGrpSpPr>
        <p:grpSpPr>
          <a:xfrm>
            <a:off x="7479126" y="4595600"/>
            <a:ext cx="484693" cy="272090"/>
            <a:chOff x="614149" y="4401223"/>
            <a:chExt cx="484693" cy="507248"/>
          </a:xfrm>
        </p:grpSpPr>
        <p:cxnSp>
          <p:nvCxnSpPr>
            <p:cNvPr id="99" name="Straight Connector 51">
              <a:extLst>
                <a:ext uri="{FF2B5EF4-FFF2-40B4-BE49-F238E27FC236}">
                  <a16:creationId xmlns:a16="http://schemas.microsoft.com/office/drawing/2014/main" id="{A2BDCF00-CE62-4BF9-B017-522718DEA16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56">
              <a:extLst>
                <a:ext uri="{FF2B5EF4-FFF2-40B4-BE49-F238E27FC236}">
                  <a16:creationId xmlns:a16="http://schemas.microsoft.com/office/drawing/2014/main" id="{C1C30146-36BD-476A-8286-142AFA52E4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60">
              <a:extLst>
                <a:ext uri="{FF2B5EF4-FFF2-40B4-BE49-F238E27FC236}">
                  <a16:creationId xmlns:a16="http://schemas.microsoft.com/office/drawing/2014/main" id="{2D755749-E269-4524-893E-401D9DD151B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DC4072B-AA57-45FE-8495-40605C79F3BA}"/>
              </a:ext>
            </a:extLst>
          </p:cNvPr>
          <p:cNvSpPr txBox="1"/>
          <p:nvPr/>
        </p:nvSpPr>
        <p:spPr>
          <a:xfrm>
            <a:off x="6754056" y="4624059"/>
            <a:ext cx="1230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Update 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b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67" y="207696"/>
            <a:ext cx="10515600" cy="53457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selection of Thumbnail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771" y="21216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67" y="716338"/>
            <a:ext cx="86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sz="1400" dirty="0"/>
              <a:t> </a:t>
            </a:r>
            <a:r>
              <a:rPr lang="en-US" dirty="0"/>
              <a:t>/GetImagesOfAlbum?albumId=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&amp;imageId=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&amp;nextImages=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&amp;previousImages=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90322" y="2538423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4309" y="2968176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606948" y="4558342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b="1" dirty="0">
                <a:solidFill>
                  <a:srgbClr val="FF0000"/>
                </a:solidFill>
              </a:rPr>
              <a:t>,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Y,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/>
              <a:t>);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26381" y="3059760"/>
            <a:ext cx="3207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en-US" sz="1600" b="1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654646" y="3589809"/>
            <a:ext cx="1630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findImageById(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4051000" y="3961658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585559" y="538249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5" name="Google Shape;295;p37">
            <a:extLst>
              <a:ext uri="{FF2B5EF4-FFF2-40B4-BE49-F238E27FC236}">
                <a16:creationId xmlns:a16="http://schemas.microsoft.com/office/drawing/2014/main" id="{C372DE69-C558-441D-ACA0-D224C02ADF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73888" y="1674711"/>
            <a:ext cx="66434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F8172ADC-2B2E-45F4-90AF-EF20B2A0C8EA}"/>
              </a:ext>
            </a:extLst>
          </p:cNvPr>
          <p:cNvSpPr/>
          <p:nvPr/>
        </p:nvSpPr>
        <p:spPr>
          <a:xfrm>
            <a:off x="9331438" y="423576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8E0959F6-9142-4417-BDE5-25B774BAA479}"/>
              </a:ext>
            </a:extLst>
          </p:cNvPr>
          <p:cNvSpPr/>
          <p:nvPr/>
        </p:nvSpPr>
        <p:spPr>
          <a:xfrm>
            <a:off x="865375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28381985-48FC-4B8A-AD06-EB99F1CBFB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295545" y="1674711"/>
            <a:ext cx="40435" cy="50738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BD400570-247E-4C7B-87A1-DF18931873AE}"/>
              </a:ext>
            </a:extLst>
          </p:cNvPr>
          <p:cNvSpPr/>
          <p:nvPr/>
        </p:nvSpPr>
        <p:spPr>
          <a:xfrm>
            <a:off x="11160313" y="49004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3CC30C73-2466-4021-9F2E-3DA613C65142}"/>
              </a:ext>
            </a:extLst>
          </p:cNvPr>
          <p:cNvSpPr/>
          <p:nvPr/>
        </p:nvSpPr>
        <p:spPr>
          <a:xfrm>
            <a:off x="10475413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95;p37">
            <a:extLst>
              <a:ext uri="{FF2B5EF4-FFF2-40B4-BE49-F238E27FC236}">
                <a16:creationId xmlns:a16="http://schemas.microsoft.com/office/drawing/2014/main" id="{04A9C849-EE5D-48D8-8F13-B27177DBD14C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03858" y="1674711"/>
            <a:ext cx="20888" cy="4832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296;p37">
            <a:extLst>
              <a:ext uri="{FF2B5EF4-FFF2-40B4-BE49-F238E27FC236}">
                <a16:creationId xmlns:a16="http://schemas.microsoft.com/office/drawing/2014/main" id="{4D04F3BD-FC96-4370-A8AB-566867620CE5}"/>
              </a:ext>
            </a:extLst>
          </p:cNvPr>
          <p:cNvSpPr/>
          <p:nvPr/>
        </p:nvSpPr>
        <p:spPr>
          <a:xfrm>
            <a:off x="7518894" y="324312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02;p37">
            <a:extLst>
              <a:ext uri="{FF2B5EF4-FFF2-40B4-BE49-F238E27FC236}">
                <a16:creationId xmlns:a16="http://schemas.microsoft.com/office/drawing/2014/main" id="{B1540153-9A30-4688-A3DD-EA1203E7F50A}"/>
              </a:ext>
            </a:extLst>
          </p:cNvPr>
          <p:cNvSpPr/>
          <p:nvPr/>
        </p:nvSpPr>
        <p:spPr>
          <a:xfrm>
            <a:off x="688372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95;p37">
            <a:extLst>
              <a:ext uri="{FF2B5EF4-FFF2-40B4-BE49-F238E27FC236}">
                <a16:creationId xmlns:a16="http://schemas.microsoft.com/office/drawing/2014/main" id="{E47E74FC-296B-4CE3-AABD-6A39EDB153A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928410" y="1679945"/>
            <a:ext cx="40435" cy="5004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6;p37">
            <a:extLst>
              <a:ext uri="{FF2B5EF4-FFF2-40B4-BE49-F238E27FC236}">
                <a16:creationId xmlns:a16="http://schemas.microsoft.com/office/drawing/2014/main" id="{70EDFFF0-E2E9-404A-BB71-80AE50C6D45E}"/>
              </a:ext>
            </a:extLst>
          </p:cNvPr>
          <p:cNvSpPr/>
          <p:nvPr/>
        </p:nvSpPr>
        <p:spPr>
          <a:xfrm>
            <a:off x="5782089" y="248363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02;p37">
            <a:extLst>
              <a:ext uri="{FF2B5EF4-FFF2-40B4-BE49-F238E27FC236}">
                <a16:creationId xmlns:a16="http://schemas.microsoft.com/office/drawing/2014/main" id="{A5BB0FF2-A497-4D99-B962-10B2C5B588BD}"/>
              </a:ext>
            </a:extLst>
          </p:cNvPr>
          <p:cNvSpPr/>
          <p:nvPr/>
        </p:nvSpPr>
        <p:spPr>
          <a:xfrm>
            <a:off x="5108278" y="1163960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95;p37">
            <a:extLst>
              <a:ext uri="{FF2B5EF4-FFF2-40B4-BE49-F238E27FC236}">
                <a16:creationId xmlns:a16="http://schemas.microsoft.com/office/drawing/2014/main" id="{DA8A4CE2-A19A-454A-8B80-88F7B540812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15787" y="1674711"/>
            <a:ext cx="5541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6;p37">
            <a:extLst>
              <a:ext uri="{FF2B5EF4-FFF2-40B4-BE49-F238E27FC236}">
                <a16:creationId xmlns:a16="http://schemas.microsoft.com/office/drawing/2014/main" id="{472FD345-F859-4CCB-8707-5D11F333F84B}"/>
              </a:ext>
            </a:extLst>
          </p:cNvPr>
          <p:cNvSpPr/>
          <p:nvPr/>
        </p:nvSpPr>
        <p:spPr>
          <a:xfrm>
            <a:off x="3250687" y="2273526"/>
            <a:ext cx="330200" cy="358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02;p37">
            <a:extLst>
              <a:ext uri="{FF2B5EF4-FFF2-40B4-BE49-F238E27FC236}">
                <a16:creationId xmlns:a16="http://schemas.microsoft.com/office/drawing/2014/main" id="{A79EAFD0-8E28-469B-86D4-669F8919C6BF}"/>
              </a:ext>
            </a:extLst>
          </p:cNvPr>
          <p:cNvSpPr/>
          <p:nvPr/>
        </p:nvSpPr>
        <p:spPr>
          <a:xfrm>
            <a:off x="2419849" y="1158726"/>
            <a:ext cx="1991876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61">
            <a:extLst>
              <a:ext uri="{FF2B5EF4-FFF2-40B4-BE49-F238E27FC236}">
                <a16:creationId xmlns:a16="http://schemas.microsoft.com/office/drawing/2014/main" id="{03261B0D-B48D-4B11-B8E6-26B5DCA1568A}"/>
              </a:ext>
            </a:extLst>
          </p:cNvPr>
          <p:cNvGrpSpPr/>
          <p:nvPr/>
        </p:nvGrpSpPr>
        <p:grpSpPr>
          <a:xfrm>
            <a:off x="2759766" y="3049866"/>
            <a:ext cx="484693" cy="272090"/>
            <a:chOff x="614149" y="4401223"/>
            <a:chExt cx="484693" cy="507248"/>
          </a:xfrm>
        </p:grpSpPr>
        <p:cxnSp>
          <p:nvCxnSpPr>
            <p:cNvPr id="74" name="Straight Connector 51">
              <a:extLst>
                <a:ext uri="{FF2B5EF4-FFF2-40B4-BE49-F238E27FC236}">
                  <a16:creationId xmlns:a16="http://schemas.microsoft.com/office/drawing/2014/main" id="{102126D9-B3A9-4F4F-A570-25BE19EBBCC0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E808197E-F44F-4503-93D8-171396A139F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C6550262-953B-4A9E-AF4E-611BA15BE18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D06767FE-1265-4AAE-9D83-372998D1D1C4}"/>
              </a:ext>
            </a:extLst>
          </p:cNvPr>
          <p:cNvCxnSpPr/>
          <p:nvPr/>
        </p:nvCxnSpPr>
        <p:spPr>
          <a:xfrm>
            <a:off x="2460660" y="248363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99;p37">
            <a:extLst>
              <a:ext uri="{FF2B5EF4-FFF2-40B4-BE49-F238E27FC236}">
                <a16:creationId xmlns:a16="http://schemas.microsoft.com/office/drawing/2014/main" id="{984F74C3-00EB-466C-B431-766846AB570D}"/>
              </a:ext>
            </a:extLst>
          </p:cNvPr>
          <p:cNvCxnSpPr>
            <a:cxnSpLocks/>
          </p:cNvCxnSpPr>
          <p:nvPr/>
        </p:nvCxnSpPr>
        <p:spPr>
          <a:xfrm>
            <a:off x="3580887" y="2876977"/>
            <a:ext cx="22012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BF1FC0B-DFEB-49E6-9D49-8D2EE3F34557}"/>
              </a:ext>
            </a:extLst>
          </p:cNvPr>
          <p:cNvCxnSpPr>
            <a:cxnSpLocks/>
          </p:cNvCxnSpPr>
          <p:nvPr/>
        </p:nvCxnSpPr>
        <p:spPr>
          <a:xfrm>
            <a:off x="3580887" y="3928363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" name="Google Shape;299;p37">
            <a:extLst>
              <a:ext uri="{FF2B5EF4-FFF2-40B4-BE49-F238E27FC236}">
                <a16:creationId xmlns:a16="http://schemas.microsoft.com/office/drawing/2014/main" id="{899C22B5-25C0-496F-B5A5-0A5D5BBFF839}"/>
              </a:ext>
            </a:extLst>
          </p:cNvPr>
          <p:cNvCxnSpPr>
            <a:cxnSpLocks/>
          </p:cNvCxnSpPr>
          <p:nvPr/>
        </p:nvCxnSpPr>
        <p:spPr>
          <a:xfrm>
            <a:off x="3580887" y="5135475"/>
            <a:ext cx="57505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299;p37">
            <a:extLst>
              <a:ext uri="{FF2B5EF4-FFF2-40B4-BE49-F238E27FC236}">
                <a16:creationId xmlns:a16="http://schemas.microsoft.com/office/drawing/2014/main" id="{01CC0C41-D69D-4CBA-B316-C1F9E67FB33B}"/>
              </a:ext>
            </a:extLst>
          </p:cNvPr>
          <p:cNvCxnSpPr>
            <a:cxnSpLocks/>
          </p:cNvCxnSpPr>
          <p:nvPr/>
        </p:nvCxnSpPr>
        <p:spPr>
          <a:xfrm>
            <a:off x="3580887" y="5749563"/>
            <a:ext cx="7579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317;p38">
            <a:extLst>
              <a:ext uri="{FF2B5EF4-FFF2-40B4-BE49-F238E27FC236}">
                <a16:creationId xmlns:a16="http://schemas.microsoft.com/office/drawing/2014/main" id="{B89DB70D-057D-4538-8CC2-F0DA8E1D8E1B}"/>
              </a:ext>
            </a:extLst>
          </p:cNvPr>
          <p:cNvCxnSpPr>
            <a:cxnSpLocks/>
          </p:cNvCxnSpPr>
          <p:nvPr/>
        </p:nvCxnSpPr>
        <p:spPr>
          <a:xfrm flipH="1">
            <a:off x="3580887" y="3243125"/>
            <a:ext cx="2201202" cy="208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6BD51124-354F-4DCB-98FE-C03B485D57A7}"/>
              </a:ext>
            </a:extLst>
          </p:cNvPr>
          <p:cNvCxnSpPr>
            <a:cxnSpLocks/>
          </p:cNvCxnSpPr>
          <p:nvPr/>
        </p:nvCxnSpPr>
        <p:spPr>
          <a:xfrm flipH="1">
            <a:off x="3580887" y="4235762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1158</Words>
  <Application>Microsoft Office PowerPoint</Application>
  <PresentationFormat>Widescreen</PresentationFormat>
  <Paragraphs>308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Application requirements analysis</vt:lpstr>
      <vt:lpstr>Presentazione standard di PowerPoint</vt:lpstr>
      <vt:lpstr>Presentazione standard di PowerPoint</vt:lpstr>
      <vt:lpstr>Server side: DAO &amp; model objects</vt:lpstr>
      <vt:lpstr>Presentazione standard di PowerPoint</vt:lpstr>
      <vt:lpstr>Events: access to AlbumList.html</vt:lpstr>
      <vt:lpstr>Events: click Album</vt:lpstr>
      <vt:lpstr>Events: selection of Thumbnail image</vt:lpstr>
      <vt:lpstr>Events: click next button</vt:lpstr>
      <vt:lpstr>Events: click previous button</vt:lpstr>
      <vt:lpstr>Events: creation of message</vt:lpstr>
      <vt:lpstr>Events: Open Registration form</vt:lpstr>
      <vt:lpstr>Events: Check Login</vt:lpstr>
      <vt:lpstr>Events: Check Guest</vt:lpstr>
      <vt:lpstr>Events: Logout</vt:lpstr>
      <vt:lpstr>Events: Registration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101</cp:revision>
  <dcterms:created xsi:type="dcterms:W3CDTF">2020-08-19T19:18:44Z</dcterms:created>
  <dcterms:modified xsi:type="dcterms:W3CDTF">2020-09-06T17:49:31Z</dcterms:modified>
</cp:coreProperties>
</file>