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97-F9EA-4D83-BE05-7174DDEC36B6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truthdenied.com/news/2016/04/27/earth-shifting-with-20-earthquakes-in-2016-talk-of-pole-shif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mbinidisatana.com/gubbio-sciame-sismico-che-si-intensifica-umbria-40-scosse-8-giorn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186958-13E4-4EF9-A03F-0E472729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6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13279B7-27D4-4342-A4CA-43460C11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49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2DCAF-E327-4145-89DB-B336CAEC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943" y="18254"/>
            <a:ext cx="7551057" cy="6839745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30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Giuseppe Tempesta</cp:lastModifiedBy>
  <cp:revision>3</cp:revision>
  <dcterms:created xsi:type="dcterms:W3CDTF">2019-02-10T17:54:31Z</dcterms:created>
  <dcterms:modified xsi:type="dcterms:W3CDTF">2019-02-10T18:12:42Z</dcterms:modified>
</cp:coreProperties>
</file>