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8F5B32E-CC89-4CA6-940D-6340D8C9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AE942AC-5054-49AD-A59E-993B84B0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4C98118-D5D4-4697-95F4-8AD7BA9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BFC42D5-81FA-4EA5-B881-4D2376F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4900500-F69B-45E9-8716-45D148D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1F0905-A95A-4562-BEAA-C74810C3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74E1CCB-B839-484A-BA86-3D8B3006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CC0E530-17B4-4AF3-8C88-6E940DB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50747E4-4031-4B1E-8AF2-9F3FCAB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2EB771F-4F25-40B9-B019-8279BD2E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487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89799DD5-7EAB-4FA0-B1DB-CC016322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CE2D9B03-C0A2-4E90-830E-6EE9A148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9660DBF-35B7-4D92-9482-0D0B661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5717AB3D-4BC4-47EE-91C3-8B82EE4D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214E2AC-E341-4025-8CC6-AA308BA0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7871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F64D795-06CC-4398-B438-508A34D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8E16AF-03F9-4812-8FC4-7F56C543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06E2E08-6B3E-4AFE-9E4E-4BCBB5B3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510CE9-0FB4-47C2-908F-67FEFBE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1578B52-CB0D-42C7-8BF0-C35D5B26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9793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26F0676-EF46-4B1D-8F01-71537BD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3C8B5DC-8AD2-447F-8F22-51285E3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7ACFE25-794A-47F5-8421-9C92C32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C553D49-E86E-4738-8FE2-D90DC198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5C52ADD-CFB7-46B8-B4A3-70D0B3F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0264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2B36CAE-554C-44A0-B5E5-FF12C52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D20405A-889D-44D4-9C1F-307F1652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AC6A6D0-CF2E-4F4E-B194-963CC552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0A8CDB00-10F1-4AAA-A112-525C52FE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1D0642DF-0A0B-4B4C-892B-73107F4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8F7A62A-CD2D-4094-B065-0E777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2747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095D9DD-82E4-4364-B179-20AE5079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DFA46AA2-F746-4207-80D2-10DDA2AB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5377FD0-EC1A-42BA-B98B-54FA5EC0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BB9EACD8-B4C4-4FEB-BCD9-5992DE97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9140F3F3-B58B-4781-B005-0F13E7C5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7DD7A1E6-9DAB-4F18-A44B-37F48F3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F9CAA154-87BB-4758-828D-DB88231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BE16236B-B2EE-48C9-ACAB-D1DD7A70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260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598F84-0753-4C6B-A9FC-721FE845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E68597D5-7924-48C8-A369-B9268DC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E39EADB1-F572-4732-8A73-4C809E9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229A8E28-065F-4242-85CE-66C0762E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78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9728BFD2-FB65-42AA-9427-CE4BDAFE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29A8830D-1F4B-4A6C-85B8-7C3A254D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2C4FD226-5DD3-4EE3-8832-1D8E605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929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E2B373D-8BD7-4625-BC20-C6DCD5EF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B785F11-4A5E-4D7C-B4E9-3DAE4FFD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617559B6-EDB3-4D8C-BB41-4162797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C5EF218-5470-4785-869C-4E7CD8AE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2F20315-8FE8-40F4-89FE-0FE5839D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515EE39-5BEB-497F-B501-269DD96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2946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FEE5B38-FEDC-4AED-B05B-27C9A129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9811FF31-0B4C-4F9F-9272-5D032542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F6561DB-97F7-42E7-889D-D4CFD8FC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D29F62E-0ABB-4474-8BF9-5BF96003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7A87084-028A-4404-A0B2-FA6F999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46C1396-383B-4941-8996-CDF6F69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991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894E5D0E-082C-4F0C-A915-897EC5F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C88B376-9EEE-45F9-86BE-F43D17BA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20B133D-E4B7-44A5-BCA0-82117758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97-F9EA-4D83-BE05-7174DDEC36B6}" type="datetimeFigureOut">
              <a:rPr lang="it-IT" smtClean="0"/>
              <a:pPr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CF1C94A-08EB-41BD-9BB0-5CD2CF81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EC03D56-A2C1-4FEC-B64B-FC4C6AD2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04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72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i="1" dirty="0" smtClean="0">
                <a:solidFill>
                  <a:schemeClr val="bg1"/>
                </a:solidFill>
              </a:rPr>
              <a:t>ALMA MATER STUDIORUM - UNIVERSITA </a:t>
            </a:r>
            <a:r>
              <a:rPr lang="it-IT" sz="3000" i="1" dirty="0" err="1" smtClean="0">
                <a:solidFill>
                  <a:schemeClr val="bg1"/>
                </a:solidFill>
              </a:rPr>
              <a:t>DI</a:t>
            </a:r>
            <a:r>
              <a:rPr lang="it-IT" sz="3000" i="1" dirty="0" smtClean="0">
                <a:solidFill>
                  <a:schemeClr val="bg1"/>
                </a:solidFill>
              </a:rPr>
              <a:t> BOLOGNA </a:t>
            </a:r>
            <a:endParaRPr lang="it-IT" sz="3000" i="1" dirty="0" smtClean="0">
              <a:solidFill>
                <a:schemeClr val="bg1"/>
              </a:solidFill>
            </a:endParaRPr>
          </a:p>
          <a:p>
            <a:pPr algn="ctr"/>
            <a:r>
              <a:rPr lang="it-IT" sz="3000" i="1" dirty="0" smtClean="0">
                <a:solidFill>
                  <a:schemeClr val="bg1"/>
                </a:solidFill>
              </a:rPr>
              <a:t>SCUOLA </a:t>
            </a:r>
            <a:r>
              <a:rPr lang="it-IT" sz="3000" i="1" dirty="0" err="1" smtClean="0">
                <a:solidFill>
                  <a:schemeClr val="bg1"/>
                </a:solidFill>
              </a:rPr>
              <a:t>DI</a:t>
            </a:r>
            <a:r>
              <a:rPr lang="it-IT" sz="3000" i="1" dirty="0" smtClean="0">
                <a:solidFill>
                  <a:schemeClr val="bg1"/>
                </a:solidFill>
              </a:rPr>
              <a:t> INGEGNERIA E ARCHITETTURA</a:t>
            </a:r>
            <a:endParaRPr lang="it-IT" sz="3000" i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1561514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 smtClean="0"/>
              <a:t>Dipartimento di </a:t>
            </a:r>
            <a:r>
              <a:rPr lang="it-IT" sz="2400" i="1" dirty="0" smtClean="0"/>
              <a:t>Informatica</a:t>
            </a:r>
          </a:p>
          <a:p>
            <a:pPr algn="ctr"/>
            <a:r>
              <a:rPr lang="it-IT" sz="2400" i="1" dirty="0" smtClean="0"/>
              <a:t> </a:t>
            </a:r>
            <a:r>
              <a:rPr lang="it-IT" sz="2400" i="1" dirty="0" smtClean="0"/>
              <a:t>- Scienza e Ingegneria </a:t>
            </a:r>
            <a:r>
              <a:rPr lang="it-IT" sz="2400" i="1" dirty="0" smtClean="0"/>
              <a:t>– </a:t>
            </a:r>
          </a:p>
          <a:p>
            <a:pPr algn="ctr"/>
            <a:r>
              <a:rPr lang="it-IT" sz="2400" i="1" dirty="0" smtClean="0"/>
              <a:t>DISI </a:t>
            </a:r>
            <a:r>
              <a:rPr lang="it-IT" sz="2400" i="1" dirty="0" smtClean="0"/>
              <a:t>Corso di Laurea Magistrale in Ingegneria </a:t>
            </a:r>
            <a:r>
              <a:rPr lang="it-IT" sz="2400" i="1" dirty="0" smtClean="0"/>
              <a:t>Informatica</a:t>
            </a:r>
          </a:p>
          <a:p>
            <a:pPr algn="ctr"/>
            <a:endParaRPr lang="it-IT" sz="2400" i="1" dirty="0" smtClean="0"/>
          </a:p>
          <a:p>
            <a:pPr algn="ctr"/>
            <a:r>
              <a:rPr lang="it-IT" sz="2400" i="1" dirty="0" smtClean="0"/>
              <a:t> </a:t>
            </a:r>
            <a:r>
              <a:rPr lang="it-IT" sz="2400" i="1" dirty="0" smtClean="0"/>
              <a:t>PROJECT WORK </a:t>
            </a:r>
            <a:r>
              <a:rPr lang="it-IT" sz="2400" i="1" dirty="0" smtClean="0"/>
              <a:t>on </a:t>
            </a:r>
          </a:p>
          <a:p>
            <a:pPr algn="ctr"/>
            <a:r>
              <a:rPr lang="it-IT" sz="2400" b="1" i="1" dirty="0" smtClean="0"/>
              <a:t>DATA </a:t>
            </a:r>
            <a:r>
              <a:rPr lang="it-IT" sz="2400" b="1" i="1" dirty="0" smtClean="0"/>
              <a:t>MINING </a:t>
            </a:r>
            <a:endParaRPr lang="it-IT" sz="2400" b="1" i="1" dirty="0" smtClean="0"/>
          </a:p>
          <a:p>
            <a:pPr algn="ctr"/>
            <a:endParaRPr lang="it-IT" sz="2400" i="1" dirty="0" smtClean="0"/>
          </a:p>
          <a:p>
            <a:pPr algn="ctr"/>
            <a:endParaRPr lang="it-IT" sz="2400" i="1" dirty="0" smtClean="0"/>
          </a:p>
          <a:p>
            <a:pPr algn="ctr"/>
            <a:endParaRPr lang="it-IT" sz="2400" i="1" dirty="0" smtClean="0"/>
          </a:p>
          <a:p>
            <a:pPr algn="ctr"/>
            <a:endParaRPr lang="it-IT" sz="2400" i="1" dirty="0" smtClean="0"/>
          </a:p>
          <a:p>
            <a:pPr algn="ctr"/>
            <a:endParaRPr lang="it-IT" sz="2400" i="1" dirty="0" smtClean="0"/>
          </a:p>
          <a:p>
            <a:pPr algn="ctr"/>
            <a:r>
              <a:rPr lang="it-IT" sz="2400" i="1" dirty="0" smtClean="0"/>
              <a:t>A </a:t>
            </a:r>
            <a:r>
              <a:rPr lang="it-IT" sz="2400" i="1" dirty="0" err="1" smtClean="0"/>
              <a:t>solution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for</a:t>
            </a:r>
            <a:r>
              <a:rPr lang="it-IT" sz="2400" i="1" dirty="0" smtClean="0"/>
              <a:t> the LANL </a:t>
            </a:r>
            <a:r>
              <a:rPr lang="it-IT" sz="2400" i="1" dirty="0" err="1" smtClean="0"/>
              <a:t>Earthquake</a:t>
            </a:r>
            <a:r>
              <a:rPr lang="it-IT" sz="2400" i="1" dirty="0" smtClean="0"/>
              <a:t> </a:t>
            </a:r>
            <a:endParaRPr lang="it-IT" sz="2400" i="1" dirty="0" smtClean="0"/>
          </a:p>
          <a:p>
            <a:pPr algn="ctr"/>
            <a:r>
              <a:rPr lang="it-IT" sz="2400" i="1" dirty="0" err="1" smtClean="0"/>
              <a:t>Prediction</a:t>
            </a:r>
            <a:r>
              <a:rPr lang="it-IT" sz="2400" i="1" dirty="0" smtClean="0"/>
              <a:t> </a:t>
            </a:r>
            <a:r>
              <a:rPr lang="it-IT" sz="2400" i="1" dirty="0" smtClean="0"/>
              <a:t>challenge in </a:t>
            </a:r>
            <a:r>
              <a:rPr lang="it-IT" sz="2400" i="1" dirty="0" err="1" smtClean="0"/>
              <a:t>Python</a:t>
            </a:r>
            <a:r>
              <a:rPr lang="it-IT" sz="2400" i="1" dirty="0" smtClean="0"/>
              <a:t> </a:t>
            </a:r>
            <a:endParaRPr lang="it-IT" sz="2400" i="1" dirty="0" smtClean="0"/>
          </a:p>
          <a:p>
            <a:pPr algn="ctr"/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2833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Personalizzato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about data?</dc:title>
  <dc:creator>Giuseppe Tempesta</dc:creator>
  <cp:lastModifiedBy>PC-Casa</cp:lastModifiedBy>
  <cp:revision>4</cp:revision>
  <dcterms:created xsi:type="dcterms:W3CDTF">2019-02-10T17:54:31Z</dcterms:created>
  <dcterms:modified xsi:type="dcterms:W3CDTF">2019-02-11T16:38:26Z</dcterms:modified>
</cp:coreProperties>
</file>