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8" r:id="rId4"/>
    <p:sldId id="259" r:id="rId5"/>
    <p:sldId id="271" r:id="rId6"/>
    <p:sldId id="260" r:id="rId7"/>
    <p:sldId id="272" r:id="rId8"/>
    <p:sldId id="261" r:id="rId9"/>
    <p:sldId id="273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5B32E-CC89-4CA6-940D-6340D8C9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E942AC-5054-49AD-A59E-993B84B05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C98118-D5D4-4697-95F4-8AD7BA9D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FC42D5-81FA-4EA5-B881-4D2376FD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900500-F69B-45E9-8716-45D148D2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F0905-A95A-4562-BEAA-C74810C3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74E1CCB-B839-484A-BA86-3D8B3006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C0E530-17B4-4AF3-8C88-6E940DB5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0747E4-4031-4B1E-8AF2-9F3FCAB9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EB771F-4F25-40B9-B019-8279BD2E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74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799DD5-7EAB-4FA0-B1DB-CC016322D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2D9B03-C0A2-4E90-830E-6EE9A148F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660DBF-35B7-4D92-9482-0D0B6614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17AB3D-4BC4-47EE-91C3-8B82EE4D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14E2AC-E341-4025-8CC6-AA308BA0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71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64D795-06CC-4398-B438-508A34DA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8E16AF-03F9-4812-8FC4-7F56C543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6E2E08-6B3E-4AFE-9E4E-4BCBB5B3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510CE9-0FB4-47C2-908F-67FEFBE4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578B52-CB0D-42C7-8BF0-C35D5B26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93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6F0676-EF46-4B1D-8F01-71537BD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C8B5DC-8AD2-447F-8F22-51285E39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ACFE25-794A-47F5-8421-9C92C32E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553D49-E86E-4738-8FE2-D90DC198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C52ADD-CFB7-46B8-B4A3-70D0B3F7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44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36CAE-554C-44A0-B5E5-FF12C529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20405A-889D-44D4-9C1F-307F16521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C6A6D0-CF2E-4F4E-B194-963CC552A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8CDB00-10F1-4AAA-A112-525C52FE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12/02/2019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0642DF-0A0B-4B4C-892B-73107F4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F7A62A-CD2D-4094-B065-0E777B7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47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5D9DD-82E4-4364-B179-20AE5079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A46AA2-F746-4207-80D2-10DDA2AB2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377FD0-EC1A-42BA-B98B-54FA5EC04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9EACD8-B4C4-4FEB-BCD9-5992DE97E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40F3F3-B58B-4781-B005-0F13E7C5D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D7A1E6-9DAB-4F18-A44B-37F48F3B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12/02/2019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CAA154-87BB-4758-828D-DB882312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16236B-B2EE-48C9-ACAB-D1DD7A70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4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98F84-0753-4C6B-A9FC-721FE845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8597D5-7924-48C8-A369-B9268DC3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12/02/2019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EADB1-F572-4732-8A73-4C809E98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9A8E28-065F-4242-85CE-66C0762E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41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728BFD2-FB65-42AA-9427-CE4BDAFE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12/02/2019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A8830D-1F4B-4A6C-85B8-7C3A254D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4FD226-5DD3-4EE3-8832-1D8E605C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97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2B373D-8BD7-4625-BC20-C6DCD5EF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785F11-4A5E-4D7C-B4E9-3DAE4FFD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7559B6-EDB3-4D8C-BB41-4162797FB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5EF218-5470-4785-869C-4E7CD8AE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12/02/2019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F20315-8FE8-40F4-89FE-0FE5839D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5EE39-5BEB-497F-B501-269DD96A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6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EE5B38-FEDC-4AED-B05B-27C9A129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11FF31-0B4C-4F9F-9272-5D032542C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561DB-97F7-42E7-889D-D4CFD8FC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29F62E-0ABB-4474-8BF9-5BF96003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8397-F9EA-4D83-BE05-7174DDEC36B6}" type="datetimeFigureOut">
              <a:rPr lang="it-IT" smtClean="0"/>
              <a:pPr/>
              <a:t>12/02/2019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A87084-028A-4404-A0B2-FA6F9997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6C1396-383B-4941-8996-CDF6F69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16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4E5D0E-082C-4F0C-A915-897EC5FF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88B376-9EEE-45F9-86BE-F43D17BA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0B133D-E4B7-44A5-BCA0-82117758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8397-F9EA-4D83-BE05-7174DDEC36B6}" type="datetimeFigureOut">
              <a:rPr lang="it-IT" smtClean="0"/>
              <a:pPr/>
              <a:t>12/02/2019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F1C94A-08EB-41BD-9BB0-5CD2CF81F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C03D56-A2C1-4FEC-B64B-FC4C6AD24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82D9E-BA29-47A3-9FDC-E6A832AC88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728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i="1" dirty="0">
                <a:solidFill>
                  <a:schemeClr val="bg1"/>
                </a:solidFill>
              </a:rPr>
              <a:t>ALMA MATER STUDIORUM - UNIVERSITA </a:t>
            </a:r>
            <a:r>
              <a:rPr lang="it-IT" sz="3000" i="1" dirty="0" err="1">
                <a:solidFill>
                  <a:schemeClr val="bg1"/>
                </a:solidFill>
              </a:rPr>
              <a:t>DI</a:t>
            </a:r>
            <a:r>
              <a:rPr lang="it-IT" sz="3000" i="1" dirty="0">
                <a:solidFill>
                  <a:schemeClr val="bg1"/>
                </a:solidFill>
              </a:rPr>
              <a:t> BOLOGNA </a:t>
            </a:r>
          </a:p>
          <a:p>
            <a:pPr algn="ctr"/>
            <a:r>
              <a:rPr lang="it-IT" sz="3000" i="1" dirty="0">
                <a:solidFill>
                  <a:schemeClr val="bg1"/>
                </a:solidFill>
              </a:rPr>
              <a:t>SCUOLA </a:t>
            </a:r>
            <a:r>
              <a:rPr lang="it-IT" sz="3000" i="1" dirty="0" err="1">
                <a:solidFill>
                  <a:schemeClr val="bg1"/>
                </a:solidFill>
              </a:rPr>
              <a:t>DI</a:t>
            </a:r>
            <a:r>
              <a:rPr lang="it-IT" sz="3000" i="1" dirty="0">
                <a:solidFill>
                  <a:schemeClr val="bg1"/>
                </a:solidFill>
              </a:rPr>
              <a:t> INGEGNERIA E ARCHITETTURA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0" y="1561514"/>
            <a:ext cx="1219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/>
              <a:t>Dipartimento di Informatica</a:t>
            </a:r>
          </a:p>
          <a:p>
            <a:pPr algn="ctr"/>
            <a:r>
              <a:rPr lang="it-IT" sz="2400" i="1" dirty="0"/>
              <a:t> - Scienza e Ingegneria – </a:t>
            </a:r>
          </a:p>
          <a:p>
            <a:pPr algn="ctr"/>
            <a:r>
              <a:rPr lang="it-IT" sz="2400" i="1" dirty="0"/>
              <a:t>DISI Corso di Laurea Magistrale in Ingegneria Informatica</a:t>
            </a:r>
          </a:p>
          <a:p>
            <a:pPr algn="ctr"/>
            <a:endParaRPr lang="it-IT" sz="2400" i="1" dirty="0"/>
          </a:p>
          <a:p>
            <a:pPr algn="ctr"/>
            <a:r>
              <a:rPr lang="it-IT" sz="2400" i="1" dirty="0"/>
              <a:t> PROJECT WORK on </a:t>
            </a:r>
          </a:p>
          <a:p>
            <a:pPr algn="ctr"/>
            <a:r>
              <a:rPr lang="it-IT" sz="2400" b="1" i="1" dirty="0"/>
              <a:t>DATA MINING </a:t>
            </a:r>
            <a:endParaRPr lang="it-IT" sz="2400" i="1" dirty="0"/>
          </a:p>
          <a:p>
            <a:pPr algn="ctr"/>
            <a:endParaRPr lang="it-IT" sz="2400" i="1" dirty="0"/>
          </a:p>
          <a:p>
            <a:pPr algn="ctr"/>
            <a:endParaRPr lang="it-IT" sz="2400" i="1" dirty="0"/>
          </a:p>
          <a:p>
            <a:pPr algn="ctr"/>
            <a:endParaRPr lang="it-IT" sz="2400" i="1" dirty="0"/>
          </a:p>
          <a:p>
            <a:pPr algn="ctr"/>
            <a:endParaRPr lang="it-IT" sz="2400" i="1" dirty="0"/>
          </a:p>
          <a:p>
            <a:pPr algn="ctr"/>
            <a:endParaRPr lang="it-IT" sz="2400" i="1" dirty="0"/>
          </a:p>
          <a:p>
            <a:pPr algn="ctr"/>
            <a:r>
              <a:rPr lang="it-IT" sz="2400" i="1" dirty="0"/>
              <a:t>A </a:t>
            </a:r>
            <a:r>
              <a:rPr lang="it-IT" sz="2400" i="1" dirty="0" err="1"/>
              <a:t>solution</a:t>
            </a:r>
            <a:r>
              <a:rPr lang="it-IT" sz="2400" i="1" dirty="0"/>
              <a:t> </a:t>
            </a:r>
            <a:r>
              <a:rPr lang="it-IT" sz="2400" i="1" dirty="0" err="1"/>
              <a:t>for</a:t>
            </a:r>
            <a:r>
              <a:rPr lang="it-IT" sz="2400" i="1" dirty="0"/>
              <a:t> the LANL </a:t>
            </a:r>
            <a:r>
              <a:rPr lang="it-IT" sz="2400" i="1" dirty="0" err="1"/>
              <a:t>Earthquake</a:t>
            </a:r>
            <a:r>
              <a:rPr lang="it-IT" sz="2400" i="1" dirty="0"/>
              <a:t> </a:t>
            </a:r>
          </a:p>
          <a:p>
            <a:pPr algn="ctr"/>
            <a:r>
              <a:rPr lang="it-IT" sz="2400" i="1" dirty="0" err="1"/>
              <a:t>Prediction</a:t>
            </a:r>
            <a:r>
              <a:rPr lang="it-IT" sz="2400" i="1" dirty="0"/>
              <a:t> challenge in </a:t>
            </a:r>
            <a:r>
              <a:rPr lang="it-IT" sz="2400" i="1" dirty="0" err="1"/>
              <a:t>Python</a:t>
            </a:r>
            <a:r>
              <a:rPr lang="it-IT" sz="2400" i="1" dirty="0"/>
              <a:t> </a:t>
            </a:r>
          </a:p>
          <a:p>
            <a:pPr algn="ctr"/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28332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0F2D6-AC03-4306-91CA-8ECCA768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 and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113960-762D-4D6C-9607-82459601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84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EE3715-A888-4013-9CE2-9429B112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Platform (</a:t>
            </a:r>
            <a:r>
              <a:rPr lang="it-IT" dirty="0" err="1"/>
              <a:t>Azure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91F93E-A6FA-4754-9402-6AE135CE7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2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CB216-A35C-44C2-8A58-9A788B80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B27EEB-3CEC-44AE-96EC-91E6EDB7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98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5307A-B0D3-4ABD-992C-F32D7DC28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25415"/>
          </a:xfrm>
        </p:spPr>
        <p:txBody>
          <a:bodyPr>
            <a:normAutofit/>
          </a:bodyPr>
          <a:lstStyle/>
          <a:p>
            <a:r>
              <a:rPr lang="it-IT" sz="4400" dirty="0"/>
              <a:t>problem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62129A-BEAC-4041-AF3E-DBBF5B5E5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59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E8376-1818-4ACC-ADFB-830F768C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222627-7451-45F7-A721-9C2A9D2A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5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AA310-1878-4152-9CC6-C8AAEC4F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naive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BBA5BC-EF9D-4ED5-B97E-957F4286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08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45E7E-E9BB-4FF9-8F93-1A16F24B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37B793-6B8B-49BF-8DEF-F55E4B6F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182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2B8D81-1311-443A-8819-A3453708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2E8810-4A8C-4426-A13C-CBDB33C9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78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3B395-6E62-464D-A466-FC0DBC86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</a:t>
            </a:r>
            <a:r>
              <a:rPr lang="it-IT" dirty="0" err="1"/>
              <a:t>regression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C6200B-C2B1-4889-85B1-8EB309E1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08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4AC84-C24F-448F-BED9-1E7A6BEE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prob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1DD856-2939-4045-BA13-015873F7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51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BD432-F20E-4F70-A6CE-2D9886A5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prob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7E40D5-FD17-4A43-A7E5-D867603B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659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71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standard di PowerPoint</vt:lpstr>
      <vt:lpstr>problem</vt:lpstr>
      <vt:lpstr>data</vt:lpstr>
      <vt:lpstr>Model naive</vt:lpstr>
      <vt:lpstr>Naive result</vt:lpstr>
      <vt:lpstr>Linear regression</vt:lpstr>
      <vt:lpstr>Linear regression result</vt:lpstr>
      <vt:lpstr>Gaussian prob regression</vt:lpstr>
      <vt:lpstr>Gaussian prob regression results</vt:lpstr>
      <vt:lpstr>Tool and platform</vt:lpstr>
      <vt:lpstr>Platform (Azure)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about data?</dc:title>
  <dc:creator>Giuseppe Tempesta</dc:creator>
  <cp:lastModifiedBy>Giuseppe Tempesta</cp:lastModifiedBy>
  <cp:revision>7</cp:revision>
  <dcterms:created xsi:type="dcterms:W3CDTF">2019-02-10T17:54:31Z</dcterms:created>
  <dcterms:modified xsi:type="dcterms:W3CDTF">2019-02-12T09:52:45Z</dcterms:modified>
</cp:coreProperties>
</file>