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9BA04-8A14-4C8D-8664-E5B11E3E4F9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30E5F0-2A82-4D36-8070-CD3C893C7DC1}">
      <dgm:prSet/>
      <dgm:spPr/>
      <dgm:t>
        <a:bodyPr/>
        <a:lstStyle/>
        <a:p>
          <a:r>
            <a:rPr lang="it-IT"/>
            <a:t>Riprendendo  la pagina web creata per il mhw1 ho aggiunto due api rest, in particolare una senza autentificazione e l’altra con Oauth2.0</a:t>
          </a:r>
          <a:endParaRPr lang="en-US"/>
        </a:p>
      </dgm:t>
    </dgm:pt>
    <dgm:pt modelId="{C28A8D06-8B56-4628-8D16-B242F61D9DFC}" type="parTrans" cxnId="{9C6B2280-390B-450E-97DA-D4E4695DE025}">
      <dgm:prSet/>
      <dgm:spPr/>
      <dgm:t>
        <a:bodyPr/>
        <a:lstStyle/>
        <a:p>
          <a:endParaRPr lang="en-US"/>
        </a:p>
      </dgm:t>
    </dgm:pt>
    <dgm:pt modelId="{10A39D65-C7D6-4F49-8831-12F1138B2621}" type="sibTrans" cxnId="{9C6B2280-390B-450E-97DA-D4E4695DE025}">
      <dgm:prSet/>
      <dgm:spPr/>
      <dgm:t>
        <a:bodyPr/>
        <a:lstStyle/>
        <a:p>
          <a:endParaRPr lang="en-US"/>
        </a:p>
      </dgm:t>
    </dgm:pt>
    <dgm:pt modelId="{CC2DFFB4-D79A-4DF6-BFCC-C697557DC3F5}">
      <dgm:prSet/>
      <dgm:spPr/>
      <dgm:t>
        <a:bodyPr/>
        <a:lstStyle/>
        <a:p>
          <a:r>
            <a:rPr lang="it-IT"/>
            <a:t>Football Standings API(https://github.com/azharimm/football-standings-api)</a:t>
          </a:r>
          <a:endParaRPr lang="en-US"/>
        </a:p>
      </dgm:t>
    </dgm:pt>
    <dgm:pt modelId="{BE805F96-D3D1-4896-8E37-AA4705970D54}" type="parTrans" cxnId="{21EF87A2-3797-48A3-A399-5D5551AE8945}">
      <dgm:prSet/>
      <dgm:spPr/>
      <dgm:t>
        <a:bodyPr/>
        <a:lstStyle/>
        <a:p>
          <a:endParaRPr lang="en-US"/>
        </a:p>
      </dgm:t>
    </dgm:pt>
    <dgm:pt modelId="{62DF6B55-15E8-4C1C-95A5-D0F4F887E625}" type="sibTrans" cxnId="{21EF87A2-3797-48A3-A399-5D5551AE8945}">
      <dgm:prSet/>
      <dgm:spPr/>
      <dgm:t>
        <a:bodyPr/>
        <a:lstStyle/>
        <a:p>
          <a:endParaRPr lang="en-US"/>
        </a:p>
      </dgm:t>
    </dgm:pt>
    <dgm:pt modelId="{33856B29-C5BF-4968-AABA-7AD857F80C8F}">
      <dgm:prSet/>
      <dgm:spPr/>
      <dgm:t>
        <a:bodyPr/>
        <a:lstStyle/>
        <a:p>
          <a:r>
            <a:rPr lang="it-IT"/>
            <a:t>Spotify api( https://developer.spotify.com/documentation/web-api/)</a:t>
          </a:r>
          <a:endParaRPr lang="en-US"/>
        </a:p>
      </dgm:t>
    </dgm:pt>
    <dgm:pt modelId="{CD489F5B-AED4-46A5-A2CA-963FD2E40D8E}" type="parTrans" cxnId="{B638F8EB-16F8-4078-BCAC-56B6F4836835}">
      <dgm:prSet/>
      <dgm:spPr/>
      <dgm:t>
        <a:bodyPr/>
        <a:lstStyle/>
        <a:p>
          <a:endParaRPr lang="en-US"/>
        </a:p>
      </dgm:t>
    </dgm:pt>
    <dgm:pt modelId="{17C49D5B-EEDE-4F4C-A5F3-0C4EF7CB9E71}" type="sibTrans" cxnId="{B638F8EB-16F8-4078-BCAC-56B6F4836835}">
      <dgm:prSet/>
      <dgm:spPr/>
      <dgm:t>
        <a:bodyPr/>
        <a:lstStyle/>
        <a:p>
          <a:endParaRPr lang="en-US"/>
        </a:p>
      </dgm:t>
    </dgm:pt>
    <dgm:pt modelId="{4FE91909-DB2C-41C5-8247-18D32099147F}" type="pres">
      <dgm:prSet presAssocID="{DE99BA04-8A14-4C8D-8664-E5B11E3E4F9A}" presName="vert0" presStyleCnt="0">
        <dgm:presLayoutVars>
          <dgm:dir/>
          <dgm:animOne val="branch"/>
          <dgm:animLvl val="lvl"/>
        </dgm:presLayoutVars>
      </dgm:prSet>
      <dgm:spPr/>
    </dgm:pt>
    <dgm:pt modelId="{F2342B35-7597-480A-9DCD-52D1A2677B83}" type="pres">
      <dgm:prSet presAssocID="{B230E5F0-2A82-4D36-8070-CD3C893C7DC1}" presName="thickLine" presStyleLbl="alignNode1" presStyleIdx="0" presStyleCnt="3"/>
      <dgm:spPr/>
    </dgm:pt>
    <dgm:pt modelId="{E0ED4C9F-C961-4067-A43C-DF43B5C8E3C9}" type="pres">
      <dgm:prSet presAssocID="{B230E5F0-2A82-4D36-8070-CD3C893C7DC1}" presName="horz1" presStyleCnt="0"/>
      <dgm:spPr/>
    </dgm:pt>
    <dgm:pt modelId="{1D99C538-5CB7-4E9B-B432-B0D2FB9A2C53}" type="pres">
      <dgm:prSet presAssocID="{B230E5F0-2A82-4D36-8070-CD3C893C7DC1}" presName="tx1" presStyleLbl="revTx" presStyleIdx="0" presStyleCnt="3"/>
      <dgm:spPr/>
    </dgm:pt>
    <dgm:pt modelId="{DF75AAA6-69BC-4385-975A-EADE549C1701}" type="pres">
      <dgm:prSet presAssocID="{B230E5F0-2A82-4D36-8070-CD3C893C7DC1}" presName="vert1" presStyleCnt="0"/>
      <dgm:spPr/>
    </dgm:pt>
    <dgm:pt modelId="{5CA76530-DA17-41C6-BF5D-897DB650F399}" type="pres">
      <dgm:prSet presAssocID="{CC2DFFB4-D79A-4DF6-BFCC-C697557DC3F5}" presName="thickLine" presStyleLbl="alignNode1" presStyleIdx="1" presStyleCnt="3"/>
      <dgm:spPr/>
    </dgm:pt>
    <dgm:pt modelId="{09778ED3-FE3C-4493-86CB-CF1B145620EA}" type="pres">
      <dgm:prSet presAssocID="{CC2DFFB4-D79A-4DF6-BFCC-C697557DC3F5}" presName="horz1" presStyleCnt="0"/>
      <dgm:spPr/>
    </dgm:pt>
    <dgm:pt modelId="{8F4428DC-085F-4C92-B18C-C4225E960C63}" type="pres">
      <dgm:prSet presAssocID="{CC2DFFB4-D79A-4DF6-BFCC-C697557DC3F5}" presName="tx1" presStyleLbl="revTx" presStyleIdx="1" presStyleCnt="3"/>
      <dgm:spPr/>
    </dgm:pt>
    <dgm:pt modelId="{C0BC36A3-02BA-4F0A-81C9-0337B73EF9D7}" type="pres">
      <dgm:prSet presAssocID="{CC2DFFB4-D79A-4DF6-BFCC-C697557DC3F5}" presName="vert1" presStyleCnt="0"/>
      <dgm:spPr/>
    </dgm:pt>
    <dgm:pt modelId="{423EDF3C-3D86-4868-906D-64EF2A37D6DF}" type="pres">
      <dgm:prSet presAssocID="{33856B29-C5BF-4968-AABA-7AD857F80C8F}" presName="thickLine" presStyleLbl="alignNode1" presStyleIdx="2" presStyleCnt="3"/>
      <dgm:spPr/>
    </dgm:pt>
    <dgm:pt modelId="{4679E788-9416-4A52-95DC-760E0A7FFEBA}" type="pres">
      <dgm:prSet presAssocID="{33856B29-C5BF-4968-AABA-7AD857F80C8F}" presName="horz1" presStyleCnt="0"/>
      <dgm:spPr/>
    </dgm:pt>
    <dgm:pt modelId="{ACC4943C-03FD-4F10-9BA8-D45ED123D915}" type="pres">
      <dgm:prSet presAssocID="{33856B29-C5BF-4968-AABA-7AD857F80C8F}" presName="tx1" presStyleLbl="revTx" presStyleIdx="2" presStyleCnt="3"/>
      <dgm:spPr/>
    </dgm:pt>
    <dgm:pt modelId="{AFBB6C0A-D49B-42C6-9A05-FDCEA90CC82E}" type="pres">
      <dgm:prSet presAssocID="{33856B29-C5BF-4968-AABA-7AD857F80C8F}" presName="vert1" presStyleCnt="0"/>
      <dgm:spPr/>
    </dgm:pt>
  </dgm:ptLst>
  <dgm:cxnLst>
    <dgm:cxn modelId="{9C6B2280-390B-450E-97DA-D4E4695DE025}" srcId="{DE99BA04-8A14-4C8D-8664-E5B11E3E4F9A}" destId="{B230E5F0-2A82-4D36-8070-CD3C893C7DC1}" srcOrd="0" destOrd="0" parTransId="{C28A8D06-8B56-4628-8D16-B242F61D9DFC}" sibTransId="{10A39D65-C7D6-4F49-8831-12F1138B2621}"/>
    <dgm:cxn modelId="{21EF87A2-3797-48A3-A399-5D5551AE8945}" srcId="{DE99BA04-8A14-4C8D-8664-E5B11E3E4F9A}" destId="{CC2DFFB4-D79A-4DF6-BFCC-C697557DC3F5}" srcOrd="1" destOrd="0" parTransId="{BE805F96-D3D1-4896-8E37-AA4705970D54}" sibTransId="{62DF6B55-15E8-4C1C-95A5-D0F4F887E625}"/>
    <dgm:cxn modelId="{FE855BDE-AC2D-4DDC-92D6-898F603BA8E2}" type="presOf" srcId="{B230E5F0-2A82-4D36-8070-CD3C893C7DC1}" destId="{1D99C538-5CB7-4E9B-B432-B0D2FB9A2C53}" srcOrd="0" destOrd="0" presId="urn:microsoft.com/office/officeart/2008/layout/LinedList"/>
    <dgm:cxn modelId="{693257E1-C4D8-41D4-B610-8A2AB6C6A7D4}" type="presOf" srcId="{DE99BA04-8A14-4C8D-8664-E5B11E3E4F9A}" destId="{4FE91909-DB2C-41C5-8247-18D32099147F}" srcOrd="0" destOrd="0" presId="urn:microsoft.com/office/officeart/2008/layout/LinedList"/>
    <dgm:cxn modelId="{B638F8EB-16F8-4078-BCAC-56B6F4836835}" srcId="{DE99BA04-8A14-4C8D-8664-E5B11E3E4F9A}" destId="{33856B29-C5BF-4968-AABA-7AD857F80C8F}" srcOrd="2" destOrd="0" parTransId="{CD489F5B-AED4-46A5-A2CA-963FD2E40D8E}" sibTransId="{17C49D5B-EEDE-4F4C-A5F3-0C4EF7CB9E71}"/>
    <dgm:cxn modelId="{DDB907F2-A25C-40B8-A1E3-6D672E227AA4}" type="presOf" srcId="{33856B29-C5BF-4968-AABA-7AD857F80C8F}" destId="{ACC4943C-03FD-4F10-9BA8-D45ED123D915}" srcOrd="0" destOrd="0" presId="urn:microsoft.com/office/officeart/2008/layout/LinedList"/>
    <dgm:cxn modelId="{A122CEF5-35AF-4D44-AD0F-6E96D373155D}" type="presOf" srcId="{CC2DFFB4-D79A-4DF6-BFCC-C697557DC3F5}" destId="{8F4428DC-085F-4C92-B18C-C4225E960C63}" srcOrd="0" destOrd="0" presId="urn:microsoft.com/office/officeart/2008/layout/LinedList"/>
    <dgm:cxn modelId="{83741C37-553B-4ED3-91BF-B25F74790BAE}" type="presParOf" srcId="{4FE91909-DB2C-41C5-8247-18D32099147F}" destId="{F2342B35-7597-480A-9DCD-52D1A2677B83}" srcOrd="0" destOrd="0" presId="urn:microsoft.com/office/officeart/2008/layout/LinedList"/>
    <dgm:cxn modelId="{5DA3D553-5C6A-4C1A-A7F3-9FB0E541A91D}" type="presParOf" srcId="{4FE91909-DB2C-41C5-8247-18D32099147F}" destId="{E0ED4C9F-C961-4067-A43C-DF43B5C8E3C9}" srcOrd="1" destOrd="0" presId="urn:microsoft.com/office/officeart/2008/layout/LinedList"/>
    <dgm:cxn modelId="{69452718-D8E0-43D2-962E-6C406778D27D}" type="presParOf" srcId="{E0ED4C9F-C961-4067-A43C-DF43B5C8E3C9}" destId="{1D99C538-5CB7-4E9B-B432-B0D2FB9A2C53}" srcOrd="0" destOrd="0" presId="urn:microsoft.com/office/officeart/2008/layout/LinedList"/>
    <dgm:cxn modelId="{FA4F503A-FF8C-4523-881D-878A10A5B998}" type="presParOf" srcId="{E0ED4C9F-C961-4067-A43C-DF43B5C8E3C9}" destId="{DF75AAA6-69BC-4385-975A-EADE549C1701}" srcOrd="1" destOrd="0" presId="urn:microsoft.com/office/officeart/2008/layout/LinedList"/>
    <dgm:cxn modelId="{A6D7B62B-F956-4F7E-83D3-2491ACA0C3B9}" type="presParOf" srcId="{4FE91909-DB2C-41C5-8247-18D32099147F}" destId="{5CA76530-DA17-41C6-BF5D-897DB650F399}" srcOrd="2" destOrd="0" presId="urn:microsoft.com/office/officeart/2008/layout/LinedList"/>
    <dgm:cxn modelId="{F00E5011-21EA-40FC-8F67-411F69A697CA}" type="presParOf" srcId="{4FE91909-DB2C-41C5-8247-18D32099147F}" destId="{09778ED3-FE3C-4493-86CB-CF1B145620EA}" srcOrd="3" destOrd="0" presId="urn:microsoft.com/office/officeart/2008/layout/LinedList"/>
    <dgm:cxn modelId="{22FA6B98-5312-4D4C-9535-DF79C1A044F7}" type="presParOf" srcId="{09778ED3-FE3C-4493-86CB-CF1B145620EA}" destId="{8F4428DC-085F-4C92-B18C-C4225E960C63}" srcOrd="0" destOrd="0" presId="urn:microsoft.com/office/officeart/2008/layout/LinedList"/>
    <dgm:cxn modelId="{54CC3BBA-654D-4556-83AF-88E340BB07E4}" type="presParOf" srcId="{09778ED3-FE3C-4493-86CB-CF1B145620EA}" destId="{C0BC36A3-02BA-4F0A-81C9-0337B73EF9D7}" srcOrd="1" destOrd="0" presId="urn:microsoft.com/office/officeart/2008/layout/LinedList"/>
    <dgm:cxn modelId="{5279D388-2FCC-4350-9E3E-88687F41EB4B}" type="presParOf" srcId="{4FE91909-DB2C-41C5-8247-18D32099147F}" destId="{423EDF3C-3D86-4868-906D-64EF2A37D6DF}" srcOrd="4" destOrd="0" presId="urn:microsoft.com/office/officeart/2008/layout/LinedList"/>
    <dgm:cxn modelId="{20A5648A-D5AE-4E44-8857-49A3528010FE}" type="presParOf" srcId="{4FE91909-DB2C-41C5-8247-18D32099147F}" destId="{4679E788-9416-4A52-95DC-760E0A7FFEBA}" srcOrd="5" destOrd="0" presId="urn:microsoft.com/office/officeart/2008/layout/LinedList"/>
    <dgm:cxn modelId="{6100679E-601B-4D98-B000-1964E1E96BAE}" type="presParOf" srcId="{4679E788-9416-4A52-95DC-760E0A7FFEBA}" destId="{ACC4943C-03FD-4F10-9BA8-D45ED123D915}" srcOrd="0" destOrd="0" presId="urn:microsoft.com/office/officeart/2008/layout/LinedList"/>
    <dgm:cxn modelId="{CEE57E40-8347-47E4-91BD-6A2873ABF949}" type="presParOf" srcId="{4679E788-9416-4A52-95DC-760E0A7FFEBA}" destId="{AFBB6C0A-D49B-42C6-9A05-FDCEA90CC8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412060-335F-4C91-A4A5-BF5267FB301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EC88FB-C805-402F-8BF3-39CE4B3A7DFA}">
      <dgm:prSet custT="1"/>
      <dgm:spPr/>
      <dgm:t>
        <a:bodyPr/>
        <a:lstStyle/>
        <a:p>
          <a:r>
            <a:rPr lang="it-IT" sz="2800" dirty="0"/>
            <a:t>È una </a:t>
          </a:r>
          <a:r>
            <a:rPr lang="it-IT" sz="2800" dirty="0" err="1"/>
            <a:t>rest</a:t>
          </a:r>
          <a:r>
            <a:rPr lang="it-IT" sz="2800" dirty="0"/>
            <a:t> api per ottenere informazioni relative a squadre di calcio. L’endpoint è: </a:t>
          </a:r>
          <a:r>
            <a:rPr lang="it-IT" sz="2800" b="0" dirty="0">
              <a:solidFill>
                <a:schemeClr val="accent1"/>
              </a:solidFill>
            </a:rPr>
            <a:t>https://api-football-standings.azharimm.site/leagues/ita.1/standings?season=2021&amp;sort=asc</a:t>
          </a:r>
          <a:endParaRPr lang="en-US" sz="2800" dirty="0">
            <a:solidFill>
              <a:schemeClr val="accent1"/>
            </a:solidFill>
          </a:endParaRPr>
        </a:p>
      </dgm:t>
    </dgm:pt>
    <dgm:pt modelId="{3F3F8C06-B9FF-4216-B44F-5416267995F7}" type="parTrans" cxnId="{3BF81C02-71DF-4C63-8229-29B0D1F03C86}">
      <dgm:prSet/>
      <dgm:spPr/>
      <dgm:t>
        <a:bodyPr/>
        <a:lstStyle/>
        <a:p>
          <a:endParaRPr lang="en-US"/>
        </a:p>
      </dgm:t>
    </dgm:pt>
    <dgm:pt modelId="{6F4C5AFE-8E25-47AC-804D-91F53224AA0B}" type="sibTrans" cxnId="{3BF81C02-71DF-4C63-8229-29B0D1F03C86}">
      <dgm:prSet/>
      <dgm:spPr/>
      <dgm:t>
        <a:bodyPr/>
        <a:lstStyle/>
        <a:p>
          <a:endParaRPr lang="en-US"/>
        </a:p>
      </dgm:t>
    </dgm:pt>
    <dgm:pt modelId="{DF4FCF31-53F4-4BBC-AAC9-B8C86FB05833}">
      <dgm:prSet custT="1"/>
      <dgm:spPr/>
      <dgm:t>
        <a:bodyPr/>
        <a:lstStyle/>
        <a:p>
          <a:r>
            <a:rPr lang="it-IT" sz="2800" dirty="0"/>
            <a:t>Io in particolare l’ho usata per ottenere le informazioni per implementare la classifica del campionato di serie A </a:t>
          </a:r>
          <a:endParaRPr lang="en-US" sz="2800" dirty="0"/>
        </a:p>
      </dgm:t>
    </dgm:pt>
    <dgm:pt modelId="{9F838619-176A-431C-81AE-323B495C63F6}" type="parTrans" cxnId="{45A90EA5-17AC-4F61-A7CF-197B8B1E7F63}">
      <dgm:prSet/>
      <dgm:spPr/>
      <dgm:t>
        <a:bodyPr/>
        <a:lstStyle/>
        <a:p>
          <a:endParaRPr lang="en-US"/>
        </a:p>
      </dgm:t>
    </dgm:pt>
    <dgm:pt modelId="{AF0EED0B-16DD-43F2-9DFD-69EDCD90E9E9}" type="sibTrans" cxnId="{45A90EA5-17AC-4F61-A7CF-197B8B1E7F63}">
      <dgm:prSet/>
      <dgm:spPr/>
      <dgm:t>
        <a:bodyPr/>
        <a:lstStyle/>
        <a:p>
          <a:endParaRPr lang="en-US"/>
        </a:p>
      </dgm:t>
    </dgm:pt>
    <dgm:pt modelId="{B6D53B1E-AD9D-4CA8-B320-44E0C86266BB}" type="pres">
      <dgm:prSet presAssocID="{84412060-335F-4C91-A4A5-BF5267FB301A}" presName="vert0" presStyleCnt="0">
        <dgm:presLayoutVars>
          <dgm:dir/>
          <dgm:animOne val="branch"/>
          <dgm:animLvl val="lvl"/>
        </dgm:presLayoutVars>
      </dgm:prSet>
      <dgm:spPr/>
    </dgm:pt>
    <dgm:pt modelId="{1C877217-559D-4BDC-8DA7-6A3D44AB6B8B}" type="pres">
      <dgm:prSet presAssocID="{89EC88FB-C805-402F-8BF3-39CE4B3A7DFA}" presName="thickLine" presStyleLbl="alignNode1" presStyleIdx="0" presStyleCnt="2"/>
      <dgm:spPr/>
    </dgm:pt>
    <dgm:pt modelId="{E24AE18C-44A1-4185-8700-11450535C061}" type="pres">
      <dgm:prSet presAssocID="{89EC88FB-C805-402F-8BF3-39CE4B3A7DFA}" presName="horz1" presStyleCnt="0"/>
      <dgm:spPr/>
    </dgm:pt>
    <dgm:pt modelId="{633E2457-7B2D-4A20-9721-9A1863708AD5}" type="pres">
      <dgm:prSet presAssocID="{89EC88FB-C805-402F-8BF3-39CE4B3A7DFA}" presName="tx1" presStyleLbl="revTx" presStyleIdx="0" presStyleCnt="2"/>
      <dgm:spPr/>
    </dgm:pt>
    <dgm:pt modelId="{61BC77A4-9694-4962-B4A0-FABBB29D756F}" type="pres">
      <dgm:prSet presAssocID="{89EC88FB-C805-402F-8BF3-39CE4B3A7DFA}" presName="vert1" presStyleCnt="0"/>
      <dgm:spPr/>
    </dgm:pt>
    <dgm:pt modelId="{6BA0269D-82AA-434F-9217-978CBD78FB4C}" type="pres">
      <dgm:prSet presAssocID="{DF4FCF31-53F4-4BBC-AAC9-B8C86FB05833}" presName="thickLine" presStyleLbl="alignNode1" presStyleIdx="1" presStyleCnt="2"/>
      <dgm:spPr/>
    </dgm:pt>
    <dgm:pt modelId="{690FFFFC-3FE5-422E-970D-C9A70FB09050}" type="pres">
      <dgm:prSet presAssocID="{DF4FCF31-53F4-4BBC-AAC9-B8C86FB05833}" presName="horz1" presStyleCnt="0"/>
      <dgm:spPr/>
    </dgm:pt>
    <dgm:pt modelId="{C49172B7-29B7-4DD1-85BA-0D6A8A836AA3}" type="pres">
      <dgm:prSet presAssocID="{DF4FCF31-53F4-4BBC-AAC9-B8C86FB05833}" presName="tx1" presStyleLbl="revTx" presStyleIdx="1" presStyleCnt="2"/>
      <dgm:spPr/>
    </dgm:pt>
    <dgm:pt modelId="{D2A3B46B-771B-474A-9FA9-F1CB55E60711}" type="pres">
      <dgm:prSet presAssocID="{DF4FCF31-53F4-4BBC-AAC9-B8C86FB05833}" presName="vert1" presStyleCnt="0"/>
      <dgm:spPr/>
    </dgm:pt>
  </dgm:ptLst>
  <dgm:cxnLst>
    <dgm:cxn modelId="{3BF81C02-71DF-4C63-8229-29B0D1F03C86}" srcId="{84412060-335F-4C91-A4A5-BF5267FB301A}" destId="{89EC88FB-C805-402F-8BF3-39CE4B3A7DFA}" srcOrd="0" destOrd="0" parTransId="{3F3F8C06-B9FF-4216-B44F-5416267995F7}" sibTransId="{6F4C5AFE-8E25-47AC-804D-91F53224AA0B}"/>
    <dgm:cxn modelId="{EB283739-F7A0-47CB-B560-991CC5D6A7F5}" type="presOf" srcId="{84412060-335F-4C91-A4A5-BF5267FB301A}" destId="{B6D53B1E-AD9D-4CA8-B320-44E0C86266BB}" srcOrd="0" destOrd="0" presId="urn:microsoft.com/office/officeart/2008/layout/LinedList"/>
    <dgm:cxn modelId="{CB36AC8B-CA61-413D-91BC-EEFC029C34F1}" type="presOf" srcId="{DF4FCF31-53F4-4BBC-AAC9-B8C86FB05833}" destId="{C49172B7-29B7-4DD1-85BA-0D6A8A836AA3}" srcOrd="0" destOrd="0" presId="urn:microsoft.com/office/officeart/2008/layout/LinedList"/>
    <dgm:cxn modelId="{CDAB4198-270D-4030-AECF-FA460B97B4C4}" type="presOf" srcId="{89EC88FB-C805-402F-8BF3-39CE4B3A7DFA}" destId="{633E2457-7B2D-4A20-9721-9A1863708AD5}" srcOrd="0" destOrd="0" presId="urn:microsoft.com/office/officeart/2008/layout/LinedList"/>
    <dgm:cxn modelId="{45A90EA5-17AC-4F61-A7CF-197B8B1E7F63}" srcId="{84412060-335F-4C91-A4A5-BF5267FB301A}" destId="{DF4FCF31-53F4-4BBC-AAC9-B8C86FB05833}" srcOrd="1" destOrd="0" parTransId="{9F838619-176A-431C-81AE-323B495C63F6}" sibTransId="{AF0EED0B-16DD-43F2-9DFD-69EDCD90E9E9}"/>
    <dgm:cxn modelId="{738B28BA-A441-4C97-837F-4C3B958E94AD}" type="presParOf" srcId="{B6D53B1E-AD9D-4CA8-B320-44E0C86266BB}" destId="{1C877217-559D-4BDC-8DA7-6A3D44AB6B8B}" srcOrd="0" destOrd="0" presId="urn:microsoft.com/office/officeart/2008/layout/LinedList"/>
    <dgm:cxn modelId="{A966D61B-DFE3-45FC-93CD-5AE7DCB39674}" type="presParOf" srcId="{B6D53B1E-AD9D-4CA8-B320-44E0C86266BB}" destId="{E24AE18C-44A1-4185-8700-11450535C061}" srcOrd="1" destOrd="0" presId="urn:microsoft.com/office/officeart/2008/layout/LinedList"/>
    <dgm:cxn modelId="{DAA4184A-C91E-47CC-8366-EB59BDDE0B36}" type="presParOf" srcId="{E24AE18C-44A1-4185-8700-11450535C061}" destId="{633E2457-7B2D-4A20-9721-9A1863708AD5}" srcOrd="0" destOrd="0" presId="urn:microsoft.com/office/officeart/2008/layout/LinedList"/>
    <dgm:cxn modelId="{623B49E0-9625-468F-8A97-ECCF32ED5B72}" type="presParOf" srcId="{E24AE18C-44A1-4185-8700-11450535C061}" destId="{61BC77A4-9694-4962-B4A0-FABBB29D756F}" srcOrd="1" destOrd="0" presId="urn:microsoft.com/office/officeart/2008/layout/LinedList"/>
    <dgm:cxn modelId="{562C696A-6869-454D-A9CD-DA31C9A4D7F3}" type="presParOf" srcId="{B6D53B1E-AD9D-4CA8-B320-44E0C86266BB}" destId="{6BA0269D-82AA-434F-9217-978CBD78FB4C}" srcOrd="2" destOrd="0" presId="urn:microsoft.com/office/officeart/2008/layout/LinedList"/>
    <dgm:cxn modelId="{6CF87AD6-729D-427F-811F-A9378295756C}" type="presParOf" srcId="{B6D53B1E-AD9D-4CA8-B320-44E0C86266BB}" destId="{690FFFFC-3FE5-422E-970D-C9A70FB09050}" srcOrd="3" destOrd="0" presId="urn:microsoft.com/office/officeart/2008/layout/LinedList"/>
    <dgm:cxn modelId="{BB8F9626-F914-4BD8-826A-D5C703646B7A}" type="presParOf" srcId="{690FFFFC-3FE5-422E-970D-C9A70FB09050}" destId="{C49172B7-29B7-4DD1-85BA-0D6A8A836AA3}" srcOrd="0" destOrd="0" presId="urn:microsoft.com/office/officeart/2008/layout/LinedList"/>
    <dgm:cxn modelId="{F9093218-61C7-4160-BE65-B82C990CD649}" type="presParOf" srcId="{690FFFFC-3FE5-422E-970D-C9A70FB09050}" destId="{D2A3B46B-771B-474A-9FA9-F1CB55E607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412060-335F-4C91-A4A5-BF5267FB301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EC88FB-C805-402F-8BF3-39CE4B3A7DFA}">
      <dgm:prSet/>
      <dgm:spPr/>
      <dgm:t>
        <a:bodyPr/>
        <a:lstStyle/>
        <a:p>
          <a:pPr algn="just"/>
          <a:r>
            <a:rPr lang="it-IT" dirty="0"/>
            <a:t>È una api </a:t>
          </a:r>
          <a:r>
            <a:rPr lang="it-IT" dirty="0" err="1"/>
            <a:t>rest</a:t>
          </a:r>
          <a:r>
            <a:rPr lang="it-IT" dirty="0"/>
            <a:t> con autentificazione di secondo livello utile per ottenere informazioni relative ad album, artisti e tracce musicali  dal catalogo di </a:t>
          </a:r>
          <a:r>
            <a:rPr lang="it-IT" dirty="0" err="1"/>
            <a:t>spotify</a:t>
          </a:r>
          <a:endParaRPr lang="en-US" dirty="0"/>
        </a:p>
      </dgm:t>
    </dgm:pt>
    <dgm:pt modelId="{3F3F8C06-B9FF-4216-B44F-5416267995F7}" type="parTrans" cxnId="{3BF81C02-71DF-4C63-8229-29B0D1F03C86}">
      <dgm:prSet/>
      <dgm:spPr/>
      <dgm:t>
        <a:bodyPr/>
        <a:lstStyle/>
        <a:p>
          <a:endParaRPr lang="en-US"/>
        </a:p>
      </dgm:t>
    </dgm:pt>
    <dgm:pt modelId="{6F4C5AFE-8E25-47AC-804D-91F53224AA0B}" type="sibTrans" cxnId="{3BF81C02-71DF-4C63-8229-29B0D1F03C86}">
      <dgm:prSet/>
      <dgm:spPr/>
      <dgm:t>
        <a:bodyPr/>
        <a:lstStyle/>
        <a:p>
          <a:endParaRPr lang="en-US"/>
        </a:p>
      </dgm:t>
    </dgm:pt>
    <dgm:pt modelId="{DF4FCF31-53F4-4BBC-AAC9-B8C86FB05833}">
      <dgm:prSet/>
      <dgm:spPr/>
      <dgm:t>
        <a:bodyPr/>
        <a:lstStyle/>
        <a:p>
          <a:r>
            <a:rPr lang="it-IT" dirty="0"/>
            <a:t>Io in particolare l’ho usata per ottenere le informazioni sugli inni delle squadre di serie A ,dopo che l’utente sceglie la squadra di cui vuole conoscere l’inno</a:t>
          </a:r>
          <a:endParaRPr lang="en-US" dirty="0"/>
        </a:p>
      </dgm:t>
    </dgm:pt>
    <dgm:pt modelId="{9F838619-176A-431C-81AE-323B495C63F6}" type="parTrans" cxnId="{45A90EA5-17AC-4F61-A7CF-197B8B1E7F63}">
      <dgm:prSet/>
      <dgm:spPr/>
      <dgm:t>
        <a:bodyPr/>
        <a:lstStyle/>
        <a:p>
          <a:endParaRPr lang="en-US"/>
        </a:p>
      </dgm:t>
    </dgm:pt>
    <dgm:pt modelId="{AF0EED0B-16DD-43F2-9DFD-69EDCD90E9E9}" type="sibTrans" cxnId="{45A90EA5-17AC-4F61-A7CF-197B8B1E7F63}">
      <dgm:prSet/>
      <dgm:spPr/>
      <dgm:t>
        <a:bodyPr/>
        <a:lstStyle/>
        <a:p>
          <a:endParaRPr lang="en-US"/>
        </a:p>
      </dgm:t>
    </dgm:pt>
    <dgm:pt modelId="{B6D53B1E-AD9D-4CA8-B320-44E0C86266BB}" type="pres">
      <dgm:prSet presAssocID="{84412060-335F-4C91-A4A5-BF5267FB301A}" presName="vert0" presStyleCnt="0">
        <dgm:presLayoutVars>
          <dgm:dir/>
          <dgm:animOne val="branch"/>
          <dgm:animLvl val="lvl"/>
        </dgm:presLayoutVars>
      </dgm:prSet>
      <dgm:spPr/>
    </dgm:pt>
    <dgm:pt modelId="{1C877217-559D-4BDC-8DA7-6A3D44AB6B8B}" type="pres">
      <dgm:prSet presAssocID="{89EC88FB-C805-402F-8BF3-39CE4B3A7DFA}" presName="thickLine" presStyleLbl="alignNode1" presStyleIdx="0" presStyleCnt="2"/>
      <dgm:spPr/>
    </dgm:pt>
    <dgm:pt modelId="{E24AE18C-44A1-4185-8700-11450535C061}" type="pres">
      <dgm:prSet presAssocID="{89EC88FB-C805-402F-8BF3-39CE4B3A7DFA}" presName="horz1" presStyleCnt="0"/>
      <dgm:spPr/>
    </dgm:pt>
    <dgm:pt modelId="{633E2457-7B2D-4A20-9721-9A1863708AD5}" type="pres">
      <dgm:prSet presAssocID="{89EC88FB-C805-402F-8BF3-39CE4B3A7DFA}" presName="tx1" presStyleLbl="revTx" presStyleIdx="0" presStyleCnt="2"/>
      <dgm:spPr/>
    </dgm:pt>
    <dgm:pt modelId="{61BC77A4-9694-4962-B4A0-FABBB29D756F}" type="pres">
      <dgm:prSet presAssocID="{89EC88FB-C805-402F-8BF3-39CE4B3A7DFA}" presName="vert1" presStyleCnt="0"/>
      <dgm:spPr/>
    </dgm:pt>
    <dgm:pt modelId="{6BA0269D-82AA-434F-9217-978CBD78FB4C}" type="pres">
      <dgm:prSet presAssocID="{DF4FCF31-53F4-4BBC-AAC9-B8C86FB05833}" presName="thickLine" presStyleLbl="alignNode1" presStyleIdx="1" presStyleCnt="2"/>
      <dgm:spPr/>
    </dgm:pt>
    <dgm:pt modelId="{690FFFFC-3FE5-422E-970D-C9A70FB09050}" type="pres">
      <dgm:prSet presAssocID="{DF4FCF31-53F4-4BBC-AAC9-B8C86FB05833}" presName="horz1" presStyleCnt="0"/>
      <dgm:spPr/>
    </dgm:pt>
    <dgm:pt modelId="{C49172B7-29B7-4DD1-85BA-0D6A8A836AA3}" type="pres">
      <dgm:prSet presAssocID="{DF4FCF31-53F4-4BBC-AAC9-B8C86FB05833}" presName="tx1" presStyleLbl="revTx" presStyleIdx="1" presStyleCnt="2"/>
      <dgm:spPr/>
    </dgm:pt>
    <dgm:pt modelId="{D2A3B46B-771B-474A-9FA9-F1CB55E60711}" type="pres">
      <dgm:prSet presAssocID="{DF4FCF31-53F4-4BBC-AAC9-B8C86FB05833}" presName="vert1" presStyleCnt="0"/>
      <dgm:spPr/>
    </dgm:pt>
  </dgm:ptLst>
  <dgm:cxnLst>
    <dgm:cxn modelId="{3BF81C02-71DF-4C63-8229-29B0D1F03C86}" srcId="{84412060-335F-4C91-A4A5-BF5267FB301A}" destId="{89EC88FB-C805-402F-8BF3-39CE4B3A7DFA}" srcOrd="0" destOrd="0" parTransId="{3F3F8C06-B9FF-4216-B44F-5416267995F7}" sibTransId="{6F4C5AFE-8E25-47AC-804D-91F53224AA0B}"/>
    <dgm:cxn modelId="{EB283739-F7A0-47CB-B560-991CC5D6A7F5}" type="presOf" srcId="{84412060-335F-4C91-A4A5-BF5267FB301A}" destId="{B6D53B1E-AD9D-4CA8-B320-44E0C86266BB}" srcOrd="0" destOrd="0" presId="urn:microsoft.com/office/officeart/2008/layout/LinedList"/>
    <dgm:cxn modelId="{CB36AC8B-CA61-413D-91BC-EEFC029C34F1}" type="presOf" srcId="{DF4FCF31-53F4-4BBC-AAC9-B8C86FB05833}" destId="{C49172B7-29B7-4DD1-85BA-0D6A8A836AA3}" srcOrd="0" destOrd="0" presId="urn:microsoft.com/office/officeart/2008/layout/LinedList"/>
    <dgm:cxn modelId="{CDAB4198-270D-4030-AECF-FA460B97B4C4}" type="presOf" srcId="{89EC88FB-C805-402F-8BF3-39CE4B3A7DFA}" destId="{633E2457-7B2D-4A20-9721-9A1863708AD5}" srcOrd="0" destOrd="0" presId="urn:microsoft.com/office/officeart/2008/layout/LinedList"/>
    <dgm:cxn modelId="{45A90EA5-17AC-4F61-A7CF-197B8B1E7F63}" srcId="{84412060-335F-4C91-A4A5-BF5267FB301A}" destId="{DF4FCF31-53F4-4BBC-AAC9-B8C86FB05833}" srcOrd="1" destOrd="0" parTransId="{9F838619-176A-431C-81AE-323B495C63F6}" sibTransId="{AF0EED0B-16DD-43F2-9DFD-69EDCD90E9E9}"/>
    <dgm:cxn modelId="{738B28BA-A441-4C97-837F-4C3B958E94AD}" type="presParOf" srcId="{B6D53B1E-AD9D-4CA8-B320-44E0C86266BB}" destId="{1C877217-559D-4BDC-8DA7-6A3D44AB6B8B}" srcOrd="0" destOrd="0" presId="urn:microsoft.com/office/officeart/2008/layout/LinedList"/>
    <dgm:cxn modelId="{A966D61B-DFE3-45FC-93CD-5AE7DCB39674}" type="presParOf" srcId="{B6D53B1E-AD9D-4CA8-B320-44E0C86266BB}" destId="{E24AE18C-44A1-4185-8700-11450535C061}" srcOrd="1" destOrd="0" presId="urn:microsoft.com/office/officeart/2008/layout/LinedList"/>
    <dgm:cxn modelId="{DAA4184A-C91E-47CC-8366-EB59BDDE0B36}" type="presParOf" srcId="{E24AE18C-44A1-4185-8700-11450535C061}" destId="{633E2457-7B2D-4A20-9721-9A1863708AD5}" srcOrd="0" destOrd="0" presId="urn:microsoft.com/office/officeart/2008/layout/LinedList"/>
    <dgm:cxn modelId="{623B49E0-9625-468F-8A97-ECCF32ED5B72}" type="presParOf" srcId="{E24AE18C-44A1-4185-8700-11450535C061}" destId="{61BC77A4-9694-4962-B4A0-FABBB29D756F}" srcOrd="1" destOrd="0" presId="urn:microsoft.com/office/officeart/2008/layout/LinedList"/>
    <dgm:cxn modelId="{562C696A-6869-454D-A9CD-DA31C9A4D7F3}" type="presParOf" srcId="{B6D53B1E-AD9D-4CA8-B320-44E0C86266BB}" destId="{6BA0269D-82AA-434F-9217-978CBD78FB4C}" srcOrd="2" destOrd="0" presId="urn:microsoft.com/office/officeart/2008/layout/LinedList"/>
    <dgm:cxn modelId="{6CF87AD6-729D-427F-811F-A9378295756C}" type="presParOf" srcId="{B6D53B1E-AD9D-4CA8-B320-44E0C86266BB}" destId="{690FFFFC-3FE5-422E-970D-C9A70FB09050}" srcOrd="3" destOrd="0" presId="urn:microsoft.com/office/officeart/2008/layout/LinedList"/>
    <dgm:cxn modelId="{BB8F9626-F914-4BD8-826A-D5C703646B7A}" type="presParOf" srcId="{690FFFFC-3FE5-422E-970D-C9A70FB09050}" destId="{C49172B7-29B7-4DD1-85BA-0D6A8A836AA3}" srcOrd="0" destOrd="0" presId="urn:microsoft.com/office/officeart/2008/layout/LinedList"/>
    <dgm:cxn modelId="{F9093218-61C7-4160-BE65-B82C990CD649}" type="presParOf" srcId="{690FFFFC-3FE5-422E-970D-C9A70FB09050}" destId="{D2A3B46B-771B-474A-9FA9-F1CB55E607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42B35-7597-480A-9DCD-52D1A2677B83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9C538-5CB7-4E9B-B432-B0D2FB9A2C5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Riprendendo  la pagina web creata per il mhw1 ho aggiunto due api rest, in particolare una senza autentificazione e l’altra con Oauth2.0</a:t>
          </a:r>
          <a:endParaRPr lang="en-US" sz="2300" kern="1200"/>
        </a:p>
      </dsp:txBody>
      <dsp:txXfrm>
        <a:off x="0" y="2492"/>
        <a:ext cx="6492875" cy="1700138"/>
      </dsp:txXfrm>
    </dsp:sp>
    <dsp:sp modelId="{5CA76530-DA17-41C6-BF5D-897DB650F39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428DC-085F-4C92-B18C-C4225E960C63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Football Standings API(https://github.com/azharimm/football-standings-api)</a:t>
          </a:r>
          <a:endParaRPr lang="en-US" sz="2300" kern="1200"/>
        </a:p>
      </dsp:txBody>
      <dsp:txXfrm>
        <a:off x="0" y="1702630"/>
        <a:ext cx="6492875" cy="1700138"/>
      </dsp:txXfrm>
    </dsp:sp>
    <dsp:sp modelId="{423EDF3C-3D86-4868-906D-64EF2A37D6D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4943C-03FD-4F10-9BA8-D45ED123D91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Spotify api( https://developer.spotify.com/documentation/web-api/)</a:t>
          </a:r>
          <a:endParaRPr lang="en-US" sz="2300" kern="120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77217-559D-4BDC-8DA7-6A3D44AB6B8B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E2457-7B2D-4A20-9721-9A1863708AD5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È una </a:t>
          </a:r>
          <a:r>
            <a:rPr lang="it-IT" sz="2800" kern="1200" dirty="0" err="1"/>
            <a:t>rest</a:t>
          </a:r>
          <a:r>
            <a:rPr lang="it-IT" sz="2800" kern="1200" dirty="0"/>
            <a:t> api per ottenere informazioni relative a squadre di calcio. L’endpoint è: </a:t>
          </a:r>
          <a:r>
            <a:rPr lang="it-IT" sz="2800" b="0" kern="1200" dirty="0">
              <a:solidFill>
                <a:schemeClr val="accent1"/>
              </a:solidFill>
            </a:rPr>
            <a:t>https://api-football-standings.azharimm.site/leagues/ita.1/standings?season=2021&amp;sort=asc</a:t>
          </a:r>
          <a:endParaRPr lang="en-US" sz="2800" kern="1200" dirty="0">
            <a:solidFill>
              <a:schemeClr val="accent1"/>
            </a:solidFill>
          </a:endParaRPr>
        </a:p>
      </dsp:txBody>
      <dsp:txXfrm>
        <a:off x="0" y="0"/>
        <a:ext cx="6492875" cy="2552700"/>
      </dsp:txXfrm>
    </dsp:sp>
    <dsp:sp modelId="{6BA0269D-82AA-434F-9217-978CBD78FB4C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172B7-29B7-4DD1-85BA-0D6A8A836AA3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Io in particolare l’ho usata per ottenere le informazioni per implementare la classifica del campionato di serie A </a:t>
          </a:r>
          <a:endParaRPr lang="en-US" sz="2800" kern="1200" dirty="0"/>
        </a:p>
      </dsp:txBody>
      <dsp:txXfrm>
        <a:off x="0" y="2552700"/>
        <a:ext cx="6492875" cy="2552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77217-559D-4BDC-8DA7-6A3D44AB6B8B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E2457-7B2D-4A20-9721-9A1863708AD5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È una api </a:t>
          </a:r>
          <a:r>
            <a:rPr lang="it-IT" sz="3200" kern="1200" dirty="0" err="1"/>
            <a:t>rest</a:t>
          </a:r>
          <a:r>
            <a:rPr lang="it-IT" sz="3200" kern="1200" dirty="0"/>
            <a:t> con autentificazione di secondo livello utile per ottenere informazioni relative ad album, artisti e tracce musicali  dal catalogo di </a:t>
          </a:r>
          <a:r>
            <a:rPr lang="it-IT" sz="3200" kern="1200" dirty="0" err="1"/>
            <a:t>spotify</a:t>
          </a:r>
          <a:endParaRPr lang="en-US" sz="3200" kern="1200" dirty="0"/>
        </a:p>
      </dsp:txBody>
      <dsp:txXfrm>
        <a:off x="0" y="0"/>
        <a:ext cx="6492875" cy="2552700"/>
      </dsp:txXfrm>
    </dsp:sp>
    <dsp:sp modelId="{6BA0269D-82AA-434F-9217-978CBD78FB4C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172B7-29B7-4DD1-85BA-0D6A8A836AA3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Io in particolare l’ho usata per ottenere le informazioni sugli inni delle squadre di serie A ,dopo che l’utente sceglie la squadra di cui vuole conoscere l’inno</a:t>
          </a:r>
          <a:endParaRPr lang="en-US" sz="32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87A77-6890-F9B9-2E1B-041C3DE05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2B69AE-C773-D435-0188-8544A3E41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2107DB-9996-7245-8258-8E47E20D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FD1-5235-40B9-BDAD-4D6A32B525C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8B1BD6-9E87-9DDF-2343-C6BC41C5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C8E52E-C505-5D69-41A2-B2C69971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C85F-ABFD-4975-918D-6A05F6E332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13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5B808-86EF-74E1-4F83-C82BC344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78AC6C-1850-031B-893C-D9C35F2FD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C8D554-C484-60C0-3B9A-81F137AD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FD1-5235-40B9-BDAD-4D6A32B525C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0A179F-7E4F-2A99-B47E-FE936018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5010F4-9A15-B372-4235-84794A1D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C85F-ABFD-4975-918D-6A05F6E332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24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1D4CEB6-01EE-417E-9CAF-CE46534ED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720F72-ADE7-220C-D0E6-E1F0AB372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1C6766-BE4E-D254-68DA-A1407BBD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FD1-5235-40B9-BDAD-4D6A32B525C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551684-DFC1-3E91-2066-FD97A239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16A742-D69E-52D3-FD38-E4DF5B2F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C85F-ABFD-4975-918D-6A05F6E332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682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BDD95-B147-55F0-88F7-365B24F6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70375B-F16F-55EE-D021-1B8B1EA2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D26662-2FB3-32BC-5BB8-075C65B2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FD1-5235-40B9-BDAD-4D6A32B525C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5BE96D-EDEA-6936-5B50-F3E8AAF0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944EF2-6692-E233-97A7-50F29327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C85F-ABFD-4975-918D-6A05F6E332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2A22F-8F2E-EF9D-2B16-87D6A0EB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F95442-CA5D-F889-9814-B5093C149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B1FB1F-8540-58C9-FF69-867352E7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FD1-5235-40B9-BDAD-4D6A32B525C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32FED3-8CD4-037D-0CDE-51E01A91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853E87-CD0D-6EA5-F92C-E8DD1B29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C85F-ABFD-4975-918D-6A05F6E332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26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6C856-57BE-1BCD-8B12-EB86E2C4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013661-D976-3F41-13B6-AEACAB63B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2D9927-5A71-ACA9-3AC4-B25B61267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CE75FF-DED1-6996-5204-42D8832C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FD1-5235-40B9-BDAD-4D6A32B525C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0567DE-F80D-6324-5C51-AF14A598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1A9626-1F5F-03C5-BDD4-132FFE5E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C85F-ABFD-4975-918D-6A05F6E332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047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45BED-4CA6-0F4B-24AF-BEBE83AC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DEE1CE-2A93-6349-7808-835D0C8E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CD9BEA-AD2A-7D04-E957-3A04235D7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2DE1FD8-C80D-2078-F9E2-1DCA006FE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DACFF54-F50E-BE76-1B60-A0CF29C23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6A410C-9D44-FA62-B3B1-FA6DB3DA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FD1-5235-40B9-BDAD-4D6A32B525C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C9D55A-BB50-4728-44F3-EB018991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B8A951-FA54-FA6F-FD14-244D91EB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C85F-ABFD-4975-918D-6A05F6E332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24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0A7C1-32F7-9A64-F71F-1B98A001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1D282C-9F34-03D0-9CC7-74B5D670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FD1-5235-40B9-BDAD-4D6A32B525C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F1B5F8-B992-03AD-F21B-3ED1498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60E38C-4BDE-8FB4-FF9D-99F282CE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C85F-ABFD-4975-918D-6A05F6E332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0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08077CF-C3B5-820C-0569-EA9EE745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FD1-5235-40B9-BDAD-4D6A32B525C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4EFF063-2395-83FC-6731-62F170E5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5AC1C2-6EFB-DC72-40F5-FE33D498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C85F-ABFD-4975-918D-6A05F6E332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08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C090C3-0E4E-C25D-270C-7ED25205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F974D-EB8A-93B5-A98F-DEDFCE0F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C6EEAC7-2BBD-EC87-0069-C5610720F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883DD8-D8DC-FD9B-1A3B-9D4BB455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FD1-5235-40B9-BDAD-4D6A32B525C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0DDB78-AF5A-EF3D-3527-B1CD8335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C6FA26-1C36-B05B-B747-ACCE840A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C85F-ABFD-4975-918D-6A05F6E332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6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3F439-1B88-3C93-E9AC-6DDEBC84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DCF3FA5-5BBF-22FC-E563-0D60EE8C0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8F923C-6A7F-57DF-983B-67172A7B2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BFBFA4-706E-0263-A5C8-0524B7B8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FD1-5235-40B9-BDAD-4D6A32B525C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7741F-AEE6-E81A-AA9F-FA507237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1A4A7-7E03-C532-D1AD-9359A3FE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C85F-ABFD-4975-918D-6A05F6E332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79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A2584B-B937-79F2-8C67-9CA98B20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D20645-C891-38E9-2583-D72BBFE47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CDC69B-FD2B-C581-3F1D-305150074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8FD1-5235-40B9-BDAD-4D6A32B525C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E7B93D-9A6B-3FAF-6844-DC13FC38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1F5093-B8B0-DE6D-B2F1-75D2F850B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C85F-ABFD-4975-918D-6A05F6E332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36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D62970-C45E-E877-05F5-417F833BA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2669397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C5B8B3-6275-27FC-201D-C85B989CC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4473526"/>
            <a:ext cx="9078628" cy="1558187"/>
          </a:xfrm>
        </p:spPr>
        <p:txBody>
          <a:bodyPr anchor="ctr">
            <a:no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Nome Cognome :Giuseppe Romano </a:t>
            </a:r>
          </a:p>
          <a:p>
            <a:r>
              <a:rPr lang="it-IT" sz="1800" dirty="0">
                <a:solidFill>
                  <a:srgbClr val="FFFFFF"/>
                </a:solidFill>
              </a:rPr>
              <a:t>Matricola : 1000004042</a:t>
            </a:r>
          </a:p>
          <a:p>
            <a:r>
              <a:rPr lang="it-IT" sz="1800" dirty="0">
                <a:solidFill>
                  <a:srgbClr val="FFFFFF"/>
                </a:solidFill>
              </a:rPr>
              <a:t>Data : 29/04/2022</a:t>
            </a:r>
          </a:p>
        </p:txBody>
      </p:sp>
    </p:spTree>
    <p:extLst>
      <p:ext uri="{BB962C8B-B14F-4D97-AF65-F5344CB8AC3E}">
        <p14:creationId xmlns:p14="http://schemas.microsoft.com/office/powerpoint/2010/main" val="373076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5463775-F059-6D68-430F-2F638A29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  <a:endParaRPr lang="it-IT" sz="4000">
              <a:solidFill>
                <a:srgbClr val="FFFFFF"/>
              </a:solidFill>
            </a:endParaRPr>
          </a:p>
        </p:txBody>
      </p:sp>
      <p:graphicFrame>
        <p:nvGraphicFramePr>
          <p:cNvPr id="74" name="Segnaposto contenuto 2">
            <a:extLst>
              <a:ext uri="{FF2B5EF4-FFF2-40B4-BE49-F238E27FC236}">
                <a16:creationId xmlns:a16="http://schemas.microsoft.com/office/drawing/2014/main" id="{A9F41F07-D7DD-B254-8767-EDBEC2A7B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7368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42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9B2F35B-08E9-6366-5B21-FDE9FFBA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Football </a:t>
            </a:r>
            <a:r>
              <a:rPr lang="it-IT" sz="4000" dirty="0" err="1">
                <a:solidFill>
                  <a:srgbClr val="FFFFFF"/>
                </a:solidFill>
              </a:rPr>
              <a:t>standings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</a:p>
        </p:txBody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CCEBF819-9043-97D6-0714-959B1F57C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99777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84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reenshot, elettronico, computer&#10;&#10;Descrizione generata automaticamente">
            <a:extLst>
              <a:ext uri="{FF2B5EF4-FFF2-40B4-BE49-F238E27FC236}">
                <a16:creationId xmlns:a16="http://schemas.microsoft.com/office/drawing/2014/main" id="{3B03C381-DE61-6EA9-0B49-D4DBAAB9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97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CAF29F-A723-D709-6A8E-A46C0725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latin typeface="+mj-lt"/>
                <a:ea typeface="+mj-ea"/>
                <a:cs typeface="+mj-cs"/>
              </a:rPr>
              <a:t>Funzione onResponse e onJson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95F30997-4632-379D-2C0D-B1C74CBD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Nella </a:t>
            </a:r>
            <a:r>
              <a:rPr lang="en-US" sz="1700"/>
              <a:t>funzione</a:t>
            </a:r>
            <a:r>
              <a:rPr lang="en-US" sz="1700" dirty="0"/>
              <a:t> </a:t>
            </a:r>
            <a:r>
              <a:rPr lang="en-US" sz="1700"/>
              <a:t>onJson</a:t>
            </a:r>
            <a:r>
              <a:rPr lang="en-US" sz="1700" dirty="0"/>
              <a:t> </a:t>
            </a:r>
            <a:r>
              <a:rPr lang="en-US" sz="1700"/>
              <a:t>costruisco</a:t>
            </a:r>
            <a:r>
              <a:rPr lang="en-US" sz="1700" dirty="0"/>
              <a:t> la </a:t>
            </a:r>
            <a:r>
              <a:rPr lang="en-US" sz="1700"/>
              <a:t>classifica,iterando</a:t>
            </a:r>
            <a:r>
              <a:rPr lang="en-US" sz="1700" dirty="0"/>
              <a:t> </a:t>
            </a:r>
            <a:r>
              <a:rPr lang="en-US" sz="1700"/>
              <a:t>json.data.stadings</a:t>
            </a:r>
            <a:r>
              <a:rPr lang="en-US" sz="1700" dirty="0"/>
              <a:t>  e </a:t>
            </a:r>
            <a:r>
              <a:rPr lang="en-US" sz="1700"/>
              <a:t>accedendo</a:t>
            </a:r>
            <a:r>
              <a:rPr lang="en-US" sz="1700" dirty="0"/>
              <a:t> per </a:t>
            </a:r>
            <a:r>
              <a:rPr lang="en-US" sz="1700"/>
              <a:t>ogni</a:t>
            </a:r>
            <a:r>
              <a:rPr lang="en-US" sz="1700" dirty="0"/>
              <a:t> </a:t>
            </a:r>
            <a:r>
              <a:rPr lang="en-US" sz="1700"/>
              <a:t>elemento</a:t>
            </a:r>
            <a:r>
              <a:rPr lang="en-US" sz="1700" dirty="0"/>
              <a:t> dell’ array  ai </a:t>
            </a:r>
            <a:r>
              <a:rPr lang="en-US" sz="1700"/>
              <a:t>campi</a:t>
            </a:r>
            <a:r>
              <a:rPr lang="en-US" sz="1700" dirty="0"/>
              <a:t> </a:t>
            </a:r>
            <a:r>
              <a:rPr lang="en-US" sz="1700"/>
              <a:t>che</a:t>
            </a:r>
            <a:r>
              <a:rPr lang="en-US" sz="1700" dirty="0"/>
              <a:t> mi </a:t>
            </a:r>
            <a:r>
              <a:rPr lang="en-US" sz="1700"/>
              <a:t>danno</a:t>
            </a:r>
            <a:r>
              <a:rPr lang="en-US" sz="1700" dirty="0"/>
              <a:t> </a:t>
            </a:r>
            <a:r>
              <a:rPr lang="en-US" sz="1700"/>
              <a:t>informazioni</a:t>
            </a:r>
            <a:r>
              <a:rPr lang="en-US" sz="1700" dirty="0"/>
              <a:t> </a:t>
            </a:r>
            <a:r>
              <a:rPr lang="en-US" sz="1700"/>
              <a:t>utili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/>
              <a:t>Attribusco</a:t>
            </a:r>
            <a:r>
              <a:rPr lang="en-US" sz="1700" dirty="0"/>
              <a:t> alle prime 7 </a:t>
            </a:r>
            <a:r>
              <a:rPr lang="en-US" sz="1700"/>
              <a:t>squadre</a:t>
            </a:r>
            <a:r>
              <a:rPr lang="en-US" sz="1700" dirty="0"/>
              <a:t> e  alle </a:t>
            </a:r>
            <a:r>
              <a:rPr lang="en-US" sz="1700"/>
              <a:t>ultime</a:t>
            </a:r>
            <a:r>
              <a:rPr lang="en-US" sz="1700" dirty="0"/>
              <a:t> 3  </a:t>
            </a:r>
            <a:r>
              <a:rPr lang="en-US" sz="1700"/>
              <a:t>una</a:t>
            </a:r>
            <a:r>
              <a:rPr lang="en-US" sz="1700" dirty="0"/>
              <a:t> determinate </a:t>
            </a:r>
            <a:r>
              <a:rPr lang="en-US" sz="1700"/>
              <a:t>classe</a:t>
            </a:r>
            <a:r>
              <a:rPr lang="en-US" sz="1700" dirty="0"/>
              <a:t> per </a:t>
            </a:r>
            <a:r>
              <a:rPr lang="en-US" sz="1700"/>
              <a:t>attribuire</a:t>
            </a:r>
            <a:r>
              <a:rPr lang="en-US" sz="1700" dirty="0"/>
              <a:t> </a:t>
            </a:r>
            <a:r>
              <a:rPr lang="en-US" sz="1700"/>
              <a:t>colorazioni</a:t>
            </a:r>
            <a:r>
              <a:rPr lang="en-US" sz="1700" dirty="0"/>
              <a:t> diverse</a:t>
            </a:r>
          </a:p>
        </p:txBody>
      </p:sp>
      <p:pic>
        <p:nvPicPr>
          <p:cNvPr id="7" name="Immagine 6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81F189FC-3856-9E5F-8077-0ABC82BAED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33340" r="43333" b="49719"/>
          <a:stretch/>
        </p:blipFill>
        <p:spPr>
          <a:xfrm>
            <a:off x="203200" y="5082711"/>
            <a:ext cx="4876800" cy="11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BDC459-1D02-E4D6-FAA9-8FAA354AB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0" t="20909" r="1692"/>
          <a:stretch/>
        </p:blipFill>
        <p:spPr>
          <a:xfrm>
            <a:off x="6372055" y="744114"/>
            <a:ext cx="5176478" cy="5369771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BBA67A-A09E-43D4-8307-F1E6BA079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4904" r="50686" b="19"/>
          <a:stretch/>
        </p:blipFill>
        <p:spPr>
          <a:xfrm>
            <a:off x="839084" y="643467"/>
            <a:ext cx="4980863" cy="55710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BD0375-F403-99F3-EDF8-83E3495D7FF0}"/>
              </a:ext>
            </a:extLst>
          </p:cNvPr>
          <p:cNvSpPr txBox="1"/>
          <p:nvPr/>
        </p:nvSpPr>
        <p:spPr>
          <a:xfrm>
            <a:off x="1036792" y="110728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visualizzazione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453D17-58D8-0B6E-1150-CFFE88B338E4}"/>
              </a:ext>
            </a:extLst>
          </p:cNvPr>
          <p:cNvSpPr txBox="1"/>
          <p:nvPr/>
        </p:nvSpPr>
        <p:spPr>
          <a:xfrm>
            <a:off x="6504359" y="150422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Json</a:t>
            </a:r>
            <a:r>
              <a:rPr lang="it-IT" b="1" dirty="0">
                <a:solidFill>
                  <a:schemeClr val="bg1"/>
                </a:solidFill>
              </a:rPr>
              <a:t> restituito</a:t>
            </a:r>
          </a:p>
        </p:txBody>
      </p:sp>
    </p:spTree>
    <p:extLst>
      <p:ext uri="{BB962C8B-B14F-4D97-AF65-F5344CB8AC3E}">
        <p14:creationId xmlns:p14="http://schemas.microsoft.com/office/powerpoint/2010/main" val="23001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9B2F35B-08E9-6366-5B21-FDE9FFBA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Spotify api</a:t>
            </a:r>
          </a:p>
        </p:txBody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CCEBF819-9043-97D6-0714-959B1F57C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7974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25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CAF29F-A723-D709-6A8E-A46C0725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Per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ottenere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il token: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95F30997-4632-379D-2C0D-B1C74CBD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Client_id</a:t>
            </a:r>
            <a:r>
              <a:rPr lang="en-US" sz="1700" dirty="0"/>
              <a:t> e </a:t>
            </a:r>
            <a:r>
              <a:rPr lang="en-US" sz="1700" dirty="0" err="1"/>
              <a:t>client_secret</a:t>
            </a:r>
            <a:r>
              <a:rPr lang="en-US" sz="1700" dirty="0"/>
              <a:t> </a:t>
            </a:r>
            <a:r>
              <a:rPr lang="en-US" sz="1700" dirty="0" err="1"/>
              <a:t>sono</a:t>
            </a:r>
            <a:r>
              <a:rPr lang="en-US" sz="1700" dirty="0"/>
              <a:t> </a:t>
            </a:r>
            <a:r>
              <a:rPr lang="en-US" sz="1700" dirty="0" err="1"/>
              <a:t>stati</a:t>
            </a:r>
            <a:r>
              <a:rPr lang="en-US" sz="1700" dirty="0"/>
              <a:t> </a:t>
            </a:r>
            <a:r>
              <a:rPr lang="en-US" sz="1700" dirty="0" err="1"/>
              <a:t>ottenuti</a:t>
            </a:r>
            <a:r>
              <a:rPr lang="en-US" sz="1700" dirty="0"/>
              <a:t> dopo </a:t>
            </a:r>
            <a:r>
              <a:rPr lang="en-US" sz="1700" dirty="0" err="1"/>
              <a:t>essersi</a:t>
            </a:r>
            <a:r>
              <a:rPr lang="en-US" sz="1700" dirty="0"/>
              <a:t> </a:t>
            </a:r>
            <a:r>
              <a:rPr lang="en-US" sz="1700" dirty="0" err="1"/>
              <a:t>registrati</a:t>
            </a:r>
            <a:r>
              <a:rPr lang="en-US" sz="1700" dirty="0"/>
              <a:t> </a:t>
            </a:r>
            <a:r>
              <a:rPr lang="en-US" sz="1700" dirty="0" err="1"/>
              <a:t>su</a:t>
            </a:r>
            <a:r>
              <a:rPr lang="en-US" sz="1700" dirty="0"/>
              <a:t> </a:t>
            </a:r>
            <a:r>
              <a:rPr lang="en-US" sz="1700" dirty="0" err="1"/>
              <a:t>spotify</a:t>
            </a:r>
            <a:endParaRPr lang="en-US" sz="17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3053367-7315-1097-3FBF-08919D5F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686" y="1724152"/>
            <a:ext cx="4674997" cy="1688738"/>
          </a:xfrm>
          <a:prstGeom prst="rect">
            <a:avLst/>
          </a:prstGeom>
        </p:spPr>
      </p:pic>
      <p:pic>
        <p:nvPicPr>
          <p:cNvPr id="13" name="Immagine 12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6A394259-C511-3511-A8CD-1366B92A36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10537" r="55312" b="70125"/>
          <a:stretch/>
        </p:blipFill>
        <p:spPr>
          <a:xfrm>
            <a:off x="7270434" y="282003"/>
            <a:ext cx="3390900" cy="1325563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16AA8E1E-E8C7-089D-B6CD-089061A92A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2" t="10603" r="29667" b="46092"/>
          <a:stretch/>
        </p:blipFill>
        <p:spPr>
          <a:xfrm>
            <a:off x="4699382" y="3529476"/>
            <a:ext cx="6413117" cy="2968435"/>
          </a:xfrm>
          <a:prstGeom prst="rect">
            <a:avLst/>
          </a:prstGeom>
        </p:spPr>
      </p:pic>
      <p:pic>
        <p:nvPicPr>
          <p:cNvPr id="15" name="Immagine 14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A8CAA647-8C73-2A7A-C13D-8325E11D9A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6" t="21009" r="42083" b="65794"/>
          <a:stretch/>
        </p:blipFill>
        <p:spPr>
          <a:xfrm>
            <a:off x="118238" y="3496183"/>
            <a:ext cx="4210051" cy="904641"/>
          </a:xfrm>
          <a:prstGeom prst="rect">
            <a:avLst/>
          </a:prstGeom>
        </p:spPr>
      </p:pic>
      <p:sp>
        <p:nvSpPr>
          <p:cNvPr id="17" name="Freccia curva 16">
            <a:extLst>
              <a:ext uri="{FF2B5EF4-FFF2-40B4-BE49-F238E27FC236}">
                <a16:creationId xmlns:a16="http://schemas.microsoft.com/office/drawing/2014/main" id="{8C94640D-6939-D3A3-FFD1-3DA3957AE344}"/>
              </a:ext>
            </a:extLst>
          </p:cNvPr>
          <p:cNvSpPr/>
          <p:nvPr/>
        </p:nvSpPr>
        <p:spPr>
          <a:xfrm>
            <a:off x="3581399" y="1161288"/>
            <a:ext cx="1434969" cy="953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B6C001B-81A3-E152-7B4B-98B26D18A4BF}"/>
              </a:ext>
            </a:extLst>
          </p:cNvPr>
          <p:cNvSpPr txBox="1"/>
          <p:nvPr/>
        </p:nvSpPr>
        <p:spPr>
          <a:xfrm>
            <a:off x="2618933" y="4982103"/>
            <a:ext cx="264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Con </a:t>
            </a:r>
            <a:r>
              <a:rPr lang="it-IT" sz="1400" dirty="0" err="1"/>
              <a:t>limit</a:t>
            </a:r>
            <a:r>
              <a:rPr lang="it-IT" sz="1400" dirty="0"/>
              <a:t>=4 si impone un massimo di 4 risultati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ECC6998-7980-7F3F-D0B1-B53A29ECCF76}"/>
              </a:ext>
            </a:extLst>
          </p:cNvPr>
          <p:cNvSpPr txBox="1"/>
          <p:nvPr/>
        </p:nvSpPr>
        <p:spPr>
          <a:xfrm>
            <a:off x="167510" y="4381678"/>
            <a:ext cx="16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Html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26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Segnaposto contenuto 47">
            <a:extLst>
              <a:ext uri="{FF2B5EF4-FFF2-40B4-BE49-F238E27FC236}">
                <a16:creationId xmlns:a16="http://schemas.microsoft.com/office/drawing/2014/main" id="{F9AFE5D9-3C85-F656-4FFA-8BA3C5826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1" t="17953" r="1363" b="1204"/>
          <a:stretch/>
        </p:blipFill>
        <p:spPr>
          <a:xfrm>
            <a:off x="753799" y="546743"/>
            <a:ext cx="4849147" cy="5168257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582B791C-50D5-8AD5-29AE-09913C23C4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6" t="29156" r="39493" b="3438"/>
          <a:stretch/>
        </p:blipFill>
        <p:spPr>
          <a:xfrm>
            <a:off x="6189473" y="720064"/>
            <a:ext cx="5294715" cy="4634100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44474BE-1862-7B9C-5568-25C9D98ED6C4}"/>
              </a:ext>
            </a:extLst>
          </p:cNvPr>
          <p:cNvSpPr txBox="1"/>
          <p:nvPr/>
        </p:nvSpPr>
        <p:spPr>
          <a:xfrm>
            <a:off x="1036792" y="5921824"/>
            <a:ext cx="197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Oggetto json</a:t>
            </a:r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E8204E7-2CCC-DF6E-38B2-383A9CE326D5}"/>
              </a:ext>
            </a:extLst>
          </p:cNvPr>
          <p:cNvSpPr txBox="1"/>
          <p:nvPr/>
        </p:nvSpPr>
        <p:spPr>
          <a:xfrm>
            <a:off x="6284687" y="5416140"/>
            <a:ext cx="5153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Funzione </a:t>
            </a:r>
            <a:r>
              <a:rPr lang="it-IT" dirty="0" err="1"/>
              <a:t>onMJson</a:t>
            </a:r>
            <a:endParaRPr lang="it-IT" dirty="0"/>
          </a:p>
          <a:p>
            <a:r>
              <a:rPr lang="it-IT" dirty="0"/>
              <a:t>Prendo informazioni relative al titolo, la copertina dell’album, il nome dell’album, l’artista e la data</a:t>
            </a:r>
          </a:p>
        </p:txBody>
      </p:sp>
    </p:spTree>
    <p:extLst>
      <p:ext uri="{BB962C8B-B14F-4D97-AF65-F5344CB8AC3E}">
        <p14:creationId xmlns:p14="http://schemas.microsoft.com/office/powerpoint/2010/main" val="145051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EA282E-D608-2510-1BA7-36C0C1CD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Visualizzazione :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221DF54-CAA9-A4BF-E84C-B9F034EAD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" t="8972" r="3820"/>
          <a:stretch/>
        </p:blipFill>
        <p:spPr>
          <a:xfrm>
            <a:off x="5032829" y="1654684"/>
            <a:ext cx="6899397" cy="3686723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9CC031-F850-8D9E-5B95-9FE6834B5C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0747" r="30476" b="18927"/>
          <a:stretch/>
        </p:blipFill>
        <p:spPr>
          <a:xfrm>
            <a:off x="174171" y="1690687"/>
            <a:ext cx="4557486" cy="36507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0C64191-3AB9-EBBE-533A-CE6F5C4E8270}"/>
              </a:ext>
            </a:extLst>
          </p:cNvPr>
          <p:cNvSpPr txBox="1"/>
          <p:nvPr/>
        </p:nvSpPr>
        <p:spPr>
          <a:xfrm>
            <a:off x="304800" y="5413978"/>
            <a:ext cx="27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scelta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0BC09A-5F62-A0A7-556C-800E9F7DE293}"/>
              </a:ext>
            </a:extLst>
          </p:cNvPr>
          <p:cNvSpPr txBox="1"/>
          <p:nvPr/>
        </p:nvSpPr>
        <p:spPr>
          <a:xfrm>
            <a:off x="5188858" y="5261523"/>
            <a:ext cx="27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3230973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292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MHW3</vt:lpstr>
      <vt:lpstr>Descrizione del progetto</vt:lpstr>
      <vt:lpstr>Football standings api</vt:lpstr>
      <vt:lpstr>Funzione onResponse e onJson</vt:lpstr>
      <vt:lpstr>Presentazione standard di PowerPoint</vt:lpstr>
      <vt:lpstr>Spotify api</vt:lpstr>
      <vt:lpstr>Per ottenere il token:</vt:lpstr>
      <vt:lpstr>Presentazione standard di PowerPoint</vt:lpstr>
      <vt:lpstr>Visualizzazione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Giuseppe Romano</dc:creator>
  <cp:lastModifiedBy>Giuseppe Romano</cp:lastModifiedBy>
  <cp:revision>2</cp:revision>
  <dcterms:created xsi:type="dcterms:W3CDTF">2022-04-29T16:57:45Z</dcterms:created>
  <dcterms:modified xsi:type="dcterms:W3CDTF">2022-04-30T16:29:03Z</dcterms:modified>
</cp:coreProperties>
</file>