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75" r:id="rId7"/>
    <p:sldId id="259" r:id="rId8"/>
    <p:sldId id="260" r:id="rId9"/>
    <p:sldId id="286" r:id="rId10"/>
    <p:sldId id="261" r:id="rId11"/>
    <p:sldId id="262" r:id="rId12"/>
    <p:sldId id="279" r:id="rId13"/>
    <p:sldId id="263" r:id="rId14"/>
    <p:sldId id="264" r:id="rId15"/>
    <p:sldId id="277" r:id="rId16"/>
    <p:sldId id="278" r:id="rId17"/>
    <p:sldId id="265" r:id="rId18"/>
    <p:sldId id="266" r:id="rId19"/>
    <p:sldId id="267" r:id="rId20"/>
    <p:sldId id="280" r:id="rId21"/>
    <p:sldId id="282" r:id="rId22"/>
    <p:sldId id="281" r:id="rId23"/>
    <p:sldId id="268" r:id="rId24"/>
    <p:sldId id="284" r:id="rId25"/>
    <p:sldId id="269" r:id="rId26"/>
    <p:sldId id="283" r:id="rId27"/>
    <p:sldId id="270" r:id="rId28"/>
    <p:sldId id="285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921FD-1C5B-4DF3-B6A7-AE3AE829658F}" v="880" dt="2023-03-08T04:06:16.548"/>
    <p1510:client id="{C1002304-8451-4DBB-9211-9C311E6D4B0C}" v="116" vWet="118" dt="2023-03-08T03:47:0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orrales" userId="6063819c-6540-4961-af3a-25bd004dcd92" providerId="ADAL" clId="{C1002304-8451-4DBB-9211-9C311E6D4B0C}"/>
    <pc:docChg chg="undo custSel addSld delSld modSld sldOrd">
      <pc:chgData name="Lucas Corrales" userId="6063819c-6540-4961-af3a-25bd004dcd92" providerId="ADAL" clId="{C1002304-8451-4DBB-9211-9C311E6D4B0C}" dt="2023-03-08T03:46:32.084" v="97" actId="20577"/>
      <pc:docMkLst>
        <pc:docMk/>
      </pc:docMkLst>
      <pc:sldChg chg="modSp mod">
        <pc:chgData name="Lucas Corrales" userId="6063819c-6540-4961-af3a-25bd004dcd92" providerId="ADAL" clId="{C1002304-8451-4DBB-9211-9C311E6D4B0C}" dt="2023-03-06T04:03:14.902" v="28" actId="1076"/>
        <pc:sldMkLst>
          <pc:docMk/>
          <pc:sldMk cId="3317174484" sldId="258"/>
        </pc:sldMkLst>
        <pc:spChg chg="mod">
          <ac:chgData name="Lucas Corrales" userId="6063819c-6540-4961-af3a-25bd004dcd92" providerId="ADAL" clId="{C1002304-8451-4DBB-9211-9C311E6D4B0C}" dt="2023-03-06T04:00:53.336" v="5" actId="21"/>
          <ac:spMkLst>
            <pc:docMk/>
            <pc:sldMk cId="3317174484" sldId="258"/>
            <ac:spMk id="3" creationId="{950BAFFE-BDA5-4D29-C549-AE0686B3867B}"/>
          </ac:spMkLst>
        </pc:spChg>
        <pc:picChg chg="mod modCrop">
          <ac:chgData name="Lucas Corrales" userId="6063819c-6540-4961-af3a-25bd004dcd92" providerId="ADAL" clId="{C1002304-8451-4DBB-9211-9C311E6D4B0C}" dt="2023-03-06T04:03:14.902" v="28" actId="1076"/>
          <ac:picMkLst>
            <pc:docMk/>
            <pc:sldMk cId="3317174484" sldId="258"/>
            <ac:picMk id="7" creationId="{BD3C3219-AE79-9B42-159A-4AB40423CE52}"/>
          </ac:picMkLst>
        </pc:picChg>
      </pc:sldChg>
      <pc:sldChg chg="addSp delSp modSp mod ord">
        <pc:chgData name="Lucas Corrales" userId="6063819c-6540-4961-af3a-25bd004dcd92" providerId="ADAL" clId="{C1002304-8451-4DBB-9211-9C311E6D4B0C}" dt="2023-03-08T03:43:06.717" v="74" actId="478"/>
        <pc:sldMkLst>
          <pc:docMk/>
          <pc:sldMk cId="1749642368" sldId="268"/>
        </pc:sldMkLst>
        <pc:spChg chg="add del mod">
          <ac:chgData name="Lucas Corrales" userId="6063819c-6540-4961-af3a-25bd004dcd92" providerId="ADAL" clId="{C1002304-8451-4DBB-9211-9C311E6D4B0C}" dt="2023-03-08T03:43:06.717" v="74" actId="478"/>
          <ac:spMkLst>
            <pc:docMk/>
            <pc:sldMk cId="1749642368" sldId="268"/>
            <ac:spMk id="6" creationId="{4EEA21AA-F201-5F9A-5F20-765ED4739B9D}"/>
          </ac:spMkLst>
        </pc:spChg>
        <pc:picChg chg="del mod">
          <ac:chgData name="Lucas Corrales" userId="6063819c-6540-4961-af3a-25bd004dcd92" providerId="ADAL" clId="{C1002304-8451-4DBB-9211-9C311E6D4B0C}" dt="2023-03-08T03:43:05.182" v="73" actId="478"/>
          <ac:picMkLst>
            <pc:docMk/>
            <pc:sldMk cId="1749642368" sldId="268"/>
            <ac:picMk id="15" creationId="{9C973857-6C38-830D-54B4-2F66A1179969}"/>
          </ac:picMkLst>
        </pc:picChg>
      </pc:sldChg>
      <pc:sldChg chg="addSp modSp mod">
        <pc:chgData name="Lucas Corrales" userId="6063819c-6540-4961-af3a-25bd004dcd92" providerId="ADAL" clId="{C1002304-8451-4DBB-9211-9C311E6D4B0C}" dt="2023-03-06T04:02:02.006" v="17" actId="1076"/>
        <pc:sldMkLst>
          <pc:docMk/>
          <pc:sldMk cId="1754217452" sldId="275"/>
        </pc:sldMkLst>
        <pc:spChg chg="add mod">
          <ac:chgData name="Lucas Corrales" userId="6063819c-6540-4961-af3a-25bd004dcd92" providerId="ADAL" clId="{C1002304-8451-4DBB-9211-9C311E6D4B0C}" dt="2023-03-06T04:02:02.006" v="17" actId="1076"/>
          <ac:spMkLst>
            <pc:docMk/>
            <pc:sldMk cId="1754217452" sldId="275"/>
            <ac:spMk id="9" creationId="{49F7B6B0-DAD2-27B7-45EA-6830C2E5112F}"/>
          </ac:spMkLst>
        </pc:spChg>
        <pc:picChg chg="mod modCrop">
          <ac:chgData name="Lucas Corrales" userId="6063819c-6540-4961-af3a-25bd004dcd92" providerId="ADAL" clId="{C1002304-8451-4DBB-9211-9C311E6D4B0C}" dt="2023-03-06T04:01:54.524" v="16" actId="1076"/>
          <ac:picMkLst>
            <pc:docMk/>
            <pc:sldMk cId="1754217452" sldId="275"/>
            <ac:picMk id="10" creationId="{5895D9EB-B67A-ACA9-2B4F-6249631961CE}"/>
          </ac:picMkLst>
        </pc:picChg>
      </pc:sldChg>
      <pc:sldChg chg="addSp delSp modSp add mod ord">
        <pc:chgData name="Lucas Corrales" userId="6063819c-6540-4961-af3a-25bd004dcd92" providerId="ADAL" clId="{C1002304-8451-4DBB-9211-9C311E6D4B0C}" dt="2023-03-08T03:28:41.063" v="45" actId="1076"/>
        <pc:sldMkLst>
          <pc:docMk/>
          <pc:sldMk cId="2116038568" sldId="280"/>
        </pc:sldMkLst>
        <pc:spChg chg="add mod">
          <ac:chgData name="Lucas Corrales" userId="6063819c-6540-4961-af3a-25bd004dcd92" providerId="ADAL" clId="{C1002304-8451-4DBB-9211-9C311E6D4B0C}" dt="2023-03-08T03:28:41.063" v="45" actId="1076"/>
          <ac:spMkLst>
            <pc:docMk/>
            <pc:sldMk cId="2116038568" sldId="280"/>
            <ac:spMk id="8" creationId="{C0A74962-D2F5-91CC-0327-9922FD8B2703}"/>
          </ac:spMkLst>
        </pc:spChg>
        <pc:picChg chg="add mod">
          <ac:chgData name="Lucas Corrales" userId="6063819c-6540-4961-af3a-25bd004dcd92" providerId="ADAL" clId="{C1002304-8451-4DBB-9211-9C311E6D4B0C}" dt="2023-03-08T03:27:18.681" v="38" actId="1076"/>
          <ac:picMkLst>
            <pc:docMk/>
            <pc:sldMk cId="2116038568" sldId="280"/>
            <ac:picMk id="6" creationId="{D4ABA0DD-9930-A126-F6FC-B87F7AE4F3C8}"/>
          </ac:picMkLst>
        </pc:picChg>
        <pc:picChg chg="del">
          <ac:chgData name="Lucas Corrales" userId="6063819c-6540-4961-af3a-25bd004dcd92" providerId="ADAL" clId="{C1002304-8451-4DBB-9211-9C311E6D4B0C}" dt="2023-03-08T03:26:56.008" v="32" actId="478"/>
          <ac:picMkLst>
            <pc:docMk/>
            <pc:sldMk cId="2116038568" sldId="280"/>
            <ac:picMk id="13" creationId="{D77CCB2A-239F-3AE3-F8C4-05AA3241F3C9}"/>
          </ac:picMkLst>
        </pc:picChg>
      </pc:sldChg>
      <pc:sldChg chg="modSp mod ord">
        <pc:chgData name="Lucas Corrales" userId="6063819c-6540-4961-af3a-25bd004dcd92" providerId="ADAL" clId="{C1002304-8451-4DBB-9211-9C311E6D4B0C}" dt="2023-03-08T03:46:32.084" v="97" actId="20577"/>
        <pc:sldMkLst>
          <pc:docMk/>
          <pc:sldMk cId="2836826084" sldId="282"/>
        </pc:sldMkLst>
        <pc:spChg chg="mod">
          <ac:chgData name="Lucas Corrales" userId="6063819c-6540-4961-af3a-25bd004dcd92" providerId="ADAL" clId="{C1002304-8451-4DBB-9211-9C311E6D4B0C}" dt="2023-03-08T03:46:32.084" v="97" actId="20577"/>
          <ac:spMkLst>
            <pc:docMk/>
            <pc:sldMk cId="2836826084" sldId="282"/>
            <ac:spMk id="6" creationId="{4EEA21AA-F201-5F9A-5F20-765ED4739B9D}"/>
          </ac:spMkLst>
        </pc:spChg>
        <pc:picChg chg="mod">
          <ac:chgData name="Lucas Corrales" userId="6063819c-6540-4961-af3a-25bd004dcd92" providerId="ADAL" clId="{C1002304-8451-4DBB-9211-9C311E6D4B0C}" dt="2023-03-08T03:42:15.362" v="67" actId="1076"/>
          <ac:picMkLst>
            <pc:docMk/>
            <pc:sldMk cId="2836826084" sldId="282"/>
            <ac:picMk id="5" creationId="{574CC117-D2A4-8EE4-E7AC-FE513535A624}"/>
          </ac:picMkLst>
        </pc:picChg>
      </pc:sldChg>
    </pc:docChg>
  </pc:docChgLst>
  <pc:docChgLst>
    <pc:chgData name="Lucas Corrales" userId="6063819c-6540-4961-af3a-25bd004dcd92" providerId="ADAL" clId="{C2DD7C62-6C6D-470B-A424-4EBFAC3FF395}"/>
    <pc:docChg chg="undo custSel addSld delSld modSld sldOrd">
      <pc:chgData name="Lucas Corrales" userId="6063819c-6540-4961-af3a-25bd004dcd92" providerId="ADAL" clId="{C2DD7C62-6C6D-470B-A424-4EBFAC3FF395}" dt="2023-03-06T21:05:05.697" v="547" actId="1076"/>
      <pc:docMkLst>
        <pc:docMk/>
      </pc:docMkLst>
      <pc:sldChg chg="addSp modSp">
        <pc:chgData name="Lucas Corrales" userId="6063819c-6540-4961-af3a-25bd004dcd92" providerId="ADAL" clId="{C2DD7C62-6C6D-470B-A424-4EBFAC3FF395}" dt="2023-03-06T20:17:30.483" v="527" actId="20577"/>
        <pc:sldMkLst>
          <pc:docMk/>
          <pc:sldMk cId="3592122991" sldId="261"/>
        </pc:sldMkLst>
        <pc:spChg chg="add mod">
          <ac:chgData name="Lucas Corrales" userId="6063819c-6540-4961-af3a-25bd004dcd92" providerId="ADAL" clId="{C2DD7C62-6C6D-470B-A424-4EBFAC3FF395}" dt="2023-03-06T20:17:30.483" v="527" actId="20577"/>
          <ac:spMkLst>
            <pc:docMk/>
            <pc:sldMk cId="3592122991" sldId="261"/>
            <ac:spMk id="6" creationId="{26B85100-D46E-4F77-A64D-CC5568C7C61A}"/>
          </ac:spMkLst>
        </pc:spChg>
      </pc:sldChg>
      <pc:sldChg chg="addSp delSp modSp">
        <pc:chgData name="Lucas Corrales" userId="6063819c-6540-4961-af3a-25bd004dcd92" providerId="ADAL" clId="{C2DD7C62-6C6D-470B-A424-4EBFAC3FF395}" dt="2023-03-06T19:48:37.551" v="496" actId="1076"/>
        <pc:sldMkLst>
          <pc:docMk/>
          <pc:sldMk cId="162343157" sldId="262"/>
        </pc:sldMkLst>
        <pc:spChg chg="add mod">
          <ac:chgData name="Lucas Corrales" userId="6063819c-6540-4961-af3a-25bd004dcd92" providerId="ADAL" clId="{C2DD7C62-6C6D-470B-A424-4EBFAC3FF395}" dt="2023-03-06T19:48:02.098" v="492" actId="20577"/>
          <ac:spMkLst>
            <pc:docMk/>
            <pc:sldMk cId="162343157" sldId="262"/>
            <ac:spMk id="10" creationId="{F44A6979-CC0D-49F5-B3D7-D004322760D6}"/>
          </ac:spMkLst>
        </pc:spChg>
        <pc:picChg chg="ord">
          <ac:chgData name="Lucas Corrales" userId="6063819c-6540-4961-af3a-25bd004dcd92" providerId="ADAL" clId="{C2DD7C62-6C6D-470B-A424-4EBFAC3FF395}" dt="2023-03-06T19:47:25.451" v="478" actId="167"/>
          <ac:picMkLst>
            <pc:docMk/>
            <pc:sldMk cId="162343157" sldId="262"/>
            <ac:picMk id="5" creationId="{574CC117-D2A4-8EE4-E7AC-FE513535A624}"/>
          </ac:picMkLst>
        </pc:picChg>
        <pc:picChg chg="add del mod">
          <ac:chgData name="Lucas Corrales" userId="6063819c-6540-4961-af3a-25bd004dcd92" providerId="ADAL" clId="{C2DD7C62-6C6D-470B-A424-4EBFAC3FF395}" dt="2023-03-06T18:47:59.642" v="335" actId="478"/>
          <ac:picMkLst>
            <pc:docMk/>
            <pc:sldMk cId="162343157" sldId="262"/>
            <ac:picMk id="6" creationId="{25F70CA2-51EA-45B7-9CA8-C39E62E2BF62}"/>
          </ac:picMkLst>
        </pc:picChg>
        <pc:picChg chg="add del mod">
          <ac:chgData name="Lucas Corrales" userId="6063819c-6540-4961-af3a-25bd004dcd92" providerId="ADAL" clId="{C2DD7C62-6C6D-470B-A424-4EBFAC3FF395}" dt="2023-03-06T19:47:18.765" v="477" actId="478"/>
          <ac:picMkLst>
            <pc:docMk/>
            <pc:sldMk cId="162343157" sldId="262"/>
            <ac:picMk id="7" creationId="{B8D1E648-954B-42B6-91EB-18FB03FF8224}"/>
          </ac:picMkLst>
        </pc:picChg>
        <pc:picChg chg="add del mod">
          <ac:chgData name="Lucas Corrales" userId="6063819c-6540-4961-af3a-25bd004dcd92" providerId="ADAL" clId="{C2DD7C62-6C6D-470B-A424-4EBFAC3FF395}" dt="2023-03-06T19:48:34.801" v="495" actId="478"/>
          <ac:picMkLst>
            <pc:docMk/>
            <pc:sldMk cId="162343157" sldId="262"/>
            <ac:picMk id="11" creationId="{EC5FE816-EA34-4035-B375-FB1D1F43C6D7}"/>
          </ac:picMkLst>
        </pc:picChg>
        <pc:picChg chg="add mod ord">
          <ac:chgData name="Lucas Corrales" userId="6063819c-6540-4961-af3a-25bd004dcd92" providerId="ADAL" clId="{C2DD7C62-6C6D-470B-A424-4EBFAC3FF395}" dt="2023-03-06T19:47:15.924" v="476" actId="167"/>
          <ac:picMkLst>
            <pc:docMk/>
            <pc:sldMk cId="162343157" sldId="262"/>
            <ac:picMk id="13" creationId="{08396904-25C9-47E4-A79E-1B5A9B588F90}"/>
          </ac:picMkLst>
        </pc:picChg>
        <pc:picChg chg="add mod">
          <ac:chgData name="Lucas Corrales" userId="6063819c-6540-4961-af3a-25bd004dcd92" providerId="ADAL" clId="{C2DD7C62-6C6D-470B-A424-4EBFAC3FF395}" dt="2023-03-06T19:48:37.551" v="496" actId="1076"/>
          <ac:picMkLst>
            <pc:docMk/>
            <pc:sldMk cId="162343157" sldId="262"/>
            <ac:picMk id="14" creationId="{6CEC9F12-25C1-40A2-9E2C-81E153E515DE}"/>
          </ac:picMkLst>
        </pc:picChg>
        <pc:cxnChg chg="add mod">
          <ac:chgData name="Lucas Corrales" userId="6063819c-6540-4961-af3a-25bd004dcd92" providerId="ADAL" clId="{C2DD7C62-6C6D-470B-A424-4EBFAC3FF395}" dt="2023-03-06T16:25:30.653" v="7" actId="208"/>
          <ac:cxnSpMkLst>
            <pc:docMk/>
            <pc:sldMk cId="162343157" sldId="262"/>
            <ac:cxnSpMk id="9" creationId="{C71232E4-6962-4C4B-8112-29975657DA20}"/>
          </ac:cxnSpMkLst>
        </pc:cxnChg>
      </pc:sldChg>
      <pc:sldChg chg="addSp delSp modSp">
        <pc:chgData name="Lucas Corrales" userId="6063819c-6540-4961-af3a-25bd004dcd92" providerId="ADAL" clId="{C2DD7C62-6C6D-470B-A424-4EBFAC3FF395}" dt="2023-03-06T20:03:53.536" v="521" actId="20577"/>
        <pc:sldMkLst>
          <pc:docMk/>
          <pc:sldMk cId="4184716559" sldId="263"/>
        </pc:sldMkLst>
        <pc:spChg chg="add mod">
          <ac:chgData name="Lucas Corrales" userId="6063819c-6540-4961-af3a-25bd004dcd92" providerId="ADAL" clId="{C2DD7C62-6C6D-470B-A424-4EBFAC3FF395}" dt="2023-03-06T20:03:33.659" v="509" actId="1076"/>
          <ac:spMkLst>
            <pc:docMk/>
            <pc:sldMk cId="4184716559" sldId="263"/>
            <ac:spMk id="14" creationId="{247E1B2E-89D7-4B80-B28B-934023347E00}"/>
          </ac:spMkLst>
        </pc:spChg>
        <pc:spChg chg="add mod">
          <ac:chgData name="Lucas Corrales" userId="6063819c-6540-4961-af3a-25bd004dcd92" providerId="ADAL" clId="{C2DD7C62-6C6D-470B-A424-4EBFAC3FF395}" dt="2023-03-06T20:03:32.278" v="508" actId="1076"/>
          <ac:spMkLst>
            <pc:docMk/>
            <pc:sldMk cId="4184716559" sldId="263"/>
            <ac:spMk id="15" creationId="{BEAFFC00-33E7-46B7-AEBA-33C2B625BFFB}"/>
          </ac:spMkLst>
        </pc:spChg>
        <pc:spChg chg="add mod">
          <ac:chgData name="Lucas Corrales" userId="6063819c-6540-4961-af3a-25bd004dcd92" providerId="ADAL" clId="{C2DD7C62-6C6D-470B-A424-4EBFAC3FF395}" dt="2023-03-06T17:00:15.464" v="79" actId="14100"/>
          <ac:spMkLst>
            <pc:docMk/>
            <pc:sldMk cId="4184716559" sldId="263"/>
            <ac:spMk id="16" creationId="{CED2721E-7095-4061-A926-1A0C9F9EE8DF}"/>
          </ac:spMkLst>
        </pc:spChg>
        <pc:spChg chg="add mod">
          <ac:chgData name="Lucas Corrales" userId="6063819c-6540-4961-af3a-25bd004dcd92" providerId="ADAL" clId="{C2DD7C62-6C6D-470B-A424-4EBFAC3FF395}" dt="2023-03-06T17:00:42.680" v="85" actId="1076"/>
          <ac:spMkLst>
            <pc:docMk/>
            <pc:sldMk cId="4184716559" sldId="263"/>
            <ac:spMk id="17" creationId="{4B1A8C35-880C-46D4-AB1E-F093A98A85E9}"/>
          </ac:spMkLst>
        </pc:spChg>
        <pc:spChg chg="add mod">
          <ac:chgData name="Lucas Corrales" userId="6063819c-6540-4961-af3a-25bd004dcd92" providerId="ADAL" clId="{C2DD7C62-6C6D-470B-A424-4EBFAC3FF395}" dt="2023-03-06T17:00:55.292" v="89" actId="207"/>
          <ac:spMkLst>
            <pc:docMk/>
            <pc:sldMk cId="4184716559" sldId="263"/>
            <ac:spMk id="18" creationId="{B46FCE1D-32DE-4B22-9168-8CDE131629B6}"/>
          </ac:spMkLst>
        </pc:spChg>
        <pc:spChg chg="add mod">
          <ac:chgData name="Lucas Corrales" userId="6063819c-6540-4961-af3a-25bd004dcd92" providerId="ADAL" clId="{C2DD7C62-6C6D-470B-A424-4EBFAC3FF395}" dt="2023-03-06T20:03:53.536" v="521" actId="20577"/>
          <ac:spMkLst>
            <pc:docMk/>
            <pc:sldMk cId="4184716559" sldId="263"/>
            <ac:spMk id="19" creationId="{04D2A79A-74BC-4B54-9FFA-0B81413CC7D1}"/>
          </ac:spMkLst>
        </pc:spChg>
        <pc:picChg chg="mod ord">
          <ac:chgData name="Lucas Corrales" userId="6063819c-6540-4961-af3a-25bd004dcd92" providerId="ADAL" clId="{C2DD7C62-6C6D-470B-A424-4EBFAC3FF395}" dt="2023-03-06T20:03:03.484" v="503" actId="167"/>
          <ac:picMkLst>
            <pc:docMk/>
            <pc:sldMk cId="4184716559" sldId="263"/>
            <ac:picMk id="5" creationId="{574CC117-D2A4-8EE4-E7AC-FE513535A624}"/>
          </ac:picMkLst>
        </pc:picChg>
        <pc:picChg chg="add del mod">
          <ac:chgData name="Lucas Corrales" userId="6063819c-6540-4961-af3a-25bd004dcd92" providerId="ADAL" clId="{C2DD7C62-6C6D-470B-A424-4EBFAC3FF395}" dt="2023-03-06T17:12:59.548" v="288" actId="478"/>
          <ac:picMkLst>
            <pc:docMk/>
            <pc:sldMk cId="4184716559" sldId="263"/>
            <ac:picMk id="7" creationId="{30DC8C4E-6223-4868-8B20-224610731F0D}"/>
          </ac:picMkLst>
        </pc:picChg>
        <pc:picChg chg="add del mod ord">
          <ac:chgData name="Lucas Corrales" userId="6063819c-6540-4961-af3a-25bd004dcd92" providerId="ADAL" clId="{C2DD7C62-6C6D-470B-A424-4EBFAC3FF395}" dt="2023-03-06T18:50:21.107" v="345" actId="478"/>
          <ac:picMkLst>
            <pc:docMk/>
            <pc:sldMk cId="4184716559" sldId="263"/>
            <ac:picMk id="21" creationId="{0C43FF07-4B46-4251-A891-19B56577CC34}"/>
          </ac:picMkLst>
        </pc:picChg>
        <pc:picChg chg="add del mod ord">
          <ac:chgData name="Lucas Corrales" userId="6063819c-6540-4961-af3a-25bd004dcd92" providerId="ADAL" clId="{C2DD7C62-6C6D-470B-A424-4EBFAC3FF395}" dt="2023-03-06T20:02:59.544" v="502" actId="478"/>
          <ac:picMkLst>
            <pc:docMk/>
            <pc:sldMk cId="4184716559" sldId="263"/>
            <ac:picMk id="23" creationId="{808AD9B1-09B8-4122-9147-A6872FEF4F59}"/>
          </ac:picMkLst>
        </pc:picChg>
        <pc:picChg chg="add mod ord">
          <ac:chgData name="Lucas Corrales" userId="6063819c-6540-4961-af3a-25bd004dcd92" providerId="ADAL" clId="{C2DD7C62-6C6D-470B-A424-4EBFAC3FF395}" dt="2023-03-06T20:02:57.933" v="501" actId="167"/>
          <ac:picMkLst>
            <pc:docMk/>
            <pc:sldMk cId="4184716559" sldId="263"/>
            <ac:picMk id="32" creationId="{99A15AD4-4E69-4EE5-9AD3-46805E381DF7}"/>
          </ac:picMkLst>
        </pc:picChg>
        <pc:cxnChg chg="add mod">
          <ac:chgData name="Lucas Corrales" userId="6063819c-6540-4961-af3a-25bd004dcd92" providerId="ADAL" clId="{C2DD7C62-6C6D-470B-A424-4EBFAC3FF395}" dt="2023-03-06T20:03:12.884" v="505" actId="14100"/>
          <ac:cxnSpMkLst>
            <pc:docMk/>
            <pc:sldMk cId="4184716559" sldId="263"/>
            <ac:cxnSpMk id="9" creationId="{F3227274-F7F3-476E-AAD2-1878DE6EEDF2}"/>
          </ac:cxnSpMkLst>
        </pc:cxnChg>
        <pc:cxnChg chg="add mod">
          <ac:chgData name="Lucas Corrales" userId="6063819c-6540-4961-af3a-25bd004dcd92" providerId="ADAL" clId="{C2DD7C62-6C6D-470B-A424-4EBFAC3FF395}" dt="2023-03-06T20:03:24.247" v="507" actId="14100"/>
          <ac:cxnSpMkLst>
            <pc:docMk/>
            <pc:sldMk cId="4184716559" sldId="263"/>
            <ac:cxnSpMk id="11" creationId="{C39691E2-FC89-459D-B377-4D504C20827D}"/>
          </ac:cxnSpMkLst>
        </pc:cxnChg>
        <pc:cxnChg chg="add mod">
          <ac:chgData name="Lucas Corrales" userId="6063819c-6540-4961-af3a-25bd004dcd92" providerId="ADAL" clId="{C2DD7C62-6C6D-470B-A424-4EBFAC3FF395}" dt="2023-03-06T20:03:17.455" v="506" actId="14100"/>
          <ac:cxnSpMkLst>
            <pc:docMk/>
            <pc:sldMk cId="4184716559" sldId="263"/>
            <ac:cxnSpMk id="13" creationId="{EB92842C-4789-46B7-96BF-39F4AE8C69FC}"/>
          </ac:cxnSpMkLst>
        </pc:cxnChg>
      </pc:sldChg>
      <pc:sldChg chg="addSp delSp modSp">
        <pc:chgData name="Lucas Corrales" userId="6063819c-6540-4961-af3a-25bd004dcd92" providerId="ADAL" clId="{C2DD7C62-6C6D-470B-A424-4EBFAC3FF395}" dt="2023-03-06T18:53:40.623" v="398" actId="208"/>
        <pc:sldMkLst>
          <pc:docMk/>
          <pc:sldMk cId="565090640" sldId="264"/>
        </pc:sldMkLst>
        <pc:spChg chg="mod">
          <ac:chgData name="Lucas Corrales" userId="6063819c-6540-4961-af3a-25bd004dcd92" providerId="ADAL" clId="{C2DD7C62-6C6D-470B-A424-4EBFAC3FF395}" dt="2023-03-06T18:30:09.538" v="310" actId="20577"/>
          <ac:spMkLst>
            <pc:docMk/>
            <pc:sldMk cId="565090640" sldId="264"/>
            <ac:spMk id="3" creationId="{950BAFFE-BDA5-4D29-C549-AE0686B3867B}"/>
          </ac:spMkLst>
        </pc:spChg>
        <pc:picChg chg="add del mod modCrop">
          <ac:chgData name="Lucas Corrales" userId="6063819c-6540-4961-af3a-25bd004dcd92" providerId="ADAL" clId="{C2DD7C62-6C6D-470B-A424-4EBFAC3FF395}" dt="2023-03-06T18:30:14.044" v="311" actId="478"/>
          <ac:picMkLst>
            <pc:docMk/>
            <pc:sldMk cId="565090640" sldId="264"/>
            <ac:picMk id="7" creationId="{36F4AAC6-E295-4799-A6CB-06ACAA5987E8}"/>
          </ac:picMkLst>
        </pc:picChg>
        <pc:picChg chg="add del mod">
          <ac:chgData name="Lucas Corrales" userId="6063819c-6540-4961-af3a-25bd004dcd92" providerId="ADAL" clId="{C2DD7C62-6C6D-470B-A424-4EBFAC3FF395}" dt="2023-03-06T18:52:20.722" v="382" actId="478"/>
          <ac:picMkLst>
            <pc:docMk/>
            <pc:sldMk cId="565090640" sldId="264"/>
            <ac:picMk id="8" creationId="{452DC678-6103-47C3-BC5C-AB6F012759E0}"/>
          </ac:picMkLst>
        </pc:picChg>
        <pc:picChg chg="add del mod">
          <ac:chgData name="Lucas Corrales" userId="6063819c-6540-4961-af3a-25bd004dcd92" providerId="ADAL" clId="{C2DD7C62-6C6D-470B-A424-4EBFAC3FF395}" dt="2023-03-06T18:52:19.229" v="381" actId="478"/>
          <ac:picMkLst>
            <pc:docMk/>
            <pc:sldMk cId="565090640" sldId="264"/>
            <ac:picMk id="9" creationId="{A620A45E-6291-4CC9-853D-BCCD802EDE01}"/>
          </ac:picMkLst>
        </pc:picChg>
        <pc:picChg chg="add mod">
          <ac:chgData name="Lucas Corrales" userId="6063819c-6540-4961-af3a-25bd004dcd92" providerId="ADAL" clId="{C2DD7C62-6C6D-470B-A424-4EBFAC3FF395}" dt="2023-03-06T18:53:40.623" v="398" actId="208"/>
          <ac:picMkLst>
            <pc:docMk/>
            <pc:sldMk cId="565090640" sldId="264"/>
            <ac:picMk id="10" creationId="{E163C99A-1D8C-4D61-A7B0-697D2591C7A3}"/>
          </ac:picMkLst>
        </pc:picChg>
        <pc:picChg chg="add mod">
          <ac:chgData name="Lucas Corrales" userId="6063819c-6540-4961-af3a-25bd004dcd92" providerId="ADAL" clId="{C2DD7C62-6C6D-470B-A424-4EBFAC3FF395}" dt="2023-03-06T18:53:40.623" v="398" actId="208"/>
          <ac:picMkLst>
            <pc:docMk/>
            <pc:sldMk cId="565090640" sldId="264"/>
            <ac:picMk id="11" creationId="{E9BFF21D-196E-4073-A25F-6D9F12D5C677}"/>
          </ac:picMkLst>
        </pc:picChg>
      </pc:sldChg>
      <pc:sldChg chg="addSp delSp modSp">
        <pc:chgData name="Lucas Corrales" userId="6063819c-6540-4961-af3a-25bd004dcd92" providerId="ADAL" clId="{C2DD7C62-6C6D-470B-A424-4EBFAC3FF395}" dt="2023-03-06T20:54:26.921" v="535" actId="1076"/>
        <pc:sldMkLst>
          <pc:docMk/>
          <pc:sldMk cId="2155649971" sldId="266"/>
        </pc:sldMkLst>
        <pc:spChg chg="mod">
          <ac:chgData name="Lucas Corrales" userId="6063819c-6540-4961-af3a-25bd004dcd92" providerId="ADAL" clId="{C2DD7C62-6C6D-470B-A424-4EBFAC3FF395}" dt="2023-03-06T20:54:18.370" v="532" actId="20577"/>
          <ac:spMkLst>
            <pc:docMk/>
            <pc:sldMk cId="2155649971" sldId="266"/>
            <ac:spMk id="3" creationId="{950BAFFE-BDA5-4D29-C549-AE0686B3867B}"/>
          </ac:spMkLst>
        </pc:spChg>
        <pc:picChg chg="del">
          <ac:chgData name="Lucas Corrales" userId="6063819c-6540-4961-af3a-25bd004dcd92" providerId="ADAL" clId="{C2DD7C62-6C6D-470B-A424-4EBFAC3FF395}" dt="2023-03-06T20:53:37.811" v="528" actId="478"/>
          <ac:picMkLst>
            <pc:docMk/>
            <pc:sldMk cId="2155649971" sldId="266"/>
            <ac:picMk id="7" creationId="{AB530806-F957-917A-6A28-316DFBA06D2A}"/>
          </ac:picMkLst>
        </pc:picChg>
        <pc:picChg chg="add mod">
          <ac:chgData name="Lucas Corrales" userId="6063819c-6540-4961-af3a-25bd004dcd92" providerId="ADAL" clId="{C2DD7C62-6C6D-470B-A424-4EBFAC3FF395}" dt="2023-03-06T20:54:26.921" v="535" actId="1076"/>
          <ac:picMkLst>
            <pc:docMk/>
            <pc:sldMk cId="2155649971" sldId="266"/>
            <ac:picMk id="8" creationId="{6D63A351-2886-4FBC-B96C-366A6F75DE6B}"/>
          </ac:picMkLst>
        </pc:picChg>
      </pc:sldChg>
      <pc:sldChg chg="addSp delSp modSp add">
        <pc:chgData name="Lucas Corrales" userId="6063819c-6540-4961-af3a-25bd004dcd92" providerId="ADAL" clId="{C2DD7C62-6C6D-470B-A424-4EBFAC3FF395}" dt="2023-03-06T18:58:45.489" v="409" actId="1076"/>
        <pc:sldMkLst>
          <pc:docMk/>
          <pc:sldMk cId="140216323" sldId="277"/>
        </pc:sldMkLst>
        <pc:spChg chg="mod">
          <ac:chgData name="Lucas Corrales" userId="6063819c-6540-4961-af3a-25bd004dcd92" providerId="ADAL" clId="{C2DD7C62-6C6D-470B-A424-4EBFAC3FF395}" dt="2023-03-06T18:28:01.900" v="305" actId="20577"/>
          <ac:spMkLst>
            <pc:docMk/>
            <pc:sldMk cId="140216323" sldId="277"/>
            <ac:spMk id="3" creationId="{950BAFFE-BDA5-4D29-C549-AE0686B3867B}"/>
          </ac:spMkLst>
        </pc:spChg>
        <pc:picChg chg="del mod">
          <ac:chgData name="Lucas Corrales" userId="6063819c-6540-4961-af3a-25bd004dcd92" providerId="ADAL" clId="{C2DD7C62-6C6D-470B-A424-4EBFAC3FF395}" dt="2023-03-06T18:58:15.258" v="399" actId="478"/>
          <ac:picMkLst>
            <pc:docMk/>
            <pc:sldMk cId="140216323" sldId="277"/>
            <ac:picMk id="7" creationId="{36F4AAC6-E295-4799-A6CB-06ACAA5987E8}"/>
          </ac:picMkLst>
        </pc:picChg>
        <pc:picChg chg="add mod modCrop">
          <ac:chgData name="Lucas Corrales" userId="6063819c-6540-4961-af3a-25bd004dcd92" providerId="ADAL" clId="{C2DD7C62-6C6D-470B-A424-4EBFAC3FF395}" dt="2023-03-06T18:58:45.489" v="409" actId="1076"/>
          <ac:picMkLst>
            <pc:docMk/>
            <pc:sldMk cId="140216323" sldId="277"/>
            <ac:picMk id="8" creationId="{E3BED11B-AC8B-49D4-9E19-9A750E578F08}"/>
          </ac:picMkLst>
        </pc:picChg>
      </pc:sldChg>
      <pc:sldChg chg="addSp delSp modSp add ord">
        <pc:chgData name="Lucas Corrales" userId="6063819c-6540-4961-af3a-25bd004dcd92" providerId="ADAL" clId="{C2DD7C62-6C6D-470B-A424-4EBFAC3FF395}" dt="2023-03-06T19:05:23.500" v="471" actId="1076"/>
        <pc:sldMkLst>
          <pc:docMk/>
          <pc:sldMk cId="1808136724" sldId="278"/>
        </pc:sldMkLst>
        <pc:spChg chg="mod">
          <ac:chgData name="Lucas Corrales" userId="6063819c-6540-4961-af3a-25bd004dcd92" providerId="ADAL" clId="{C2DD7C62-6C6D-470B-A424-4EBFAC3FF395}" dt="2023-03-06T19:04:23.083" v="465" actId="5793"/>
          <ac:spMkLst>
            <pc:docMk/>
            <pc:sldMk cId="1808136724" sldId="278"/>
            <ac:spMk id="3" creationId="{950BAFFE-BDA5-4D29-C549-AE0686B3867B}"/>
          </ac:spMkLst>
        </pc:spChg>
        <pc:spChg chg="add mod">
          <ac:chgData name="Lucas Corrales" userId="6063819c-6540-4961-af3a-25bd004dcd92" providerId="ADAL" clId="{C2DD7C62-6C6D-470B-A424-4EBFAC3FF395}" dt="2023-03-06T19:04:54.366" v="467" actId="1076"/>
          <ac:spMkLst>
            <pc:docMk/>
            <pc:sldMk cId="1808136724" sldId="278"/>
            <ac:spMk id="8" creationId="{051FA4B8-BF23-4DB0-8B89-C0A6903D3822}"/>
          </ac:spMkLst>
        </pc:spChg>
        <pc:spChg chg="add mod">
          <ac:chgData name="Lucas Corrales" userId="6063819c-6540-4961-af3a-25bd004dcd92" providerId="ADAL" clId="{C2DD7C62-6C6D-470B-A424-4EBFAC3FF395}" dt="2023-03-06T19:05:03.904" v="469" actId="1076"/>
          <ac:spMkLst>
            <pc:docMk/>
            <pc:sldMk cId="1808136724" sldId="278"/>
            <ac:spMk id="9" creationId="{440F11C3-8C27-448D-860A-FC96F172D290}"/>
          </ac:spMkLst>
        </pc:spChg>
        <pc:spChg chg="add mod">
          <ac:chgData name="Lucas Corrales" userId="6063819c-6540-4961-af3a-25bd004dcd92" providerId="ADAL" clId="{C2DD7C62-6C6D-470B-A424-4EBFAC3FF395}" dt="2023-03-06T19:05:03.904" v="469" actId="1076"/>
          <ac:spMkLst>
            <pc:docMk/>
            <pc:sldMk cId="1808136724" sldId="278"/>
            <ac:spMk id="12" creationId="{8298E6EF-B4D6-4788-83DF-F5FAD6B0032E}"/>
          </ac:spMkLst>
        </pc:spChg>
        <pc:spChg chg="add mod">
          <ac:chgData name="Lucas Corrales" userId="6063819c-6540-4961-af3a-25bd004dcd92" providerId="ADAL" clId="{C2DD7C62-6C6D-470B-A424-4EBFAC3FF395}" dt="2023-03-06T19:05:23.500" v="471" actId="1076"/>
          <ac:spMkLst>
            <pc:docMk/>
            <pc:sldMk cId="1808136724" sldId="278"/>
            <ac:spMk id="13" creationId="{6F93CB2C-4D3B-4A32-BA8D-CF915A4A2326}"/>
          </ac:spMkLst>
        </pc:spChg>
        <pc:picChg chg="del">
          <ac:chgData name="Lucas Corrales" userId="6063819c-6540-4961-af3a-25bd004dcd92" providerId="ADAL" clId="{C2DD7C62-6C6D-470B-A424-4EBFAC3FF395}" dt="2023-03-06T19:01:21.402" v="413" actId="478"/>
          <ac:picMkLst>
            <pc:docMk/>
            <pc:sldMk cId="1808136724" sldId="278"/>
            <ac:picMk id="10" creationId="{E163C99A-1D8C-4D61-A7B0-697D2591C7A3}"/>
          </ac:picMkLst>
        </pc:picChg>
        <pc:picChg chg="del">
          <ac:chgData name="Lucas Corrales" userId="6063819c-6540-4961-af3a-25bd004dcd92" providerId="ADAL" clId="{C2DD7C62-6C6D-470B-A424-4EBFAC3FF395}" dt="2023-03-06T19:01:20.930" v="412" actId="478"/>
          <ac:picMkLst>
            <pc:docMk/>
            <pc:sldMk cId="1808136724" sldId="278"/>
            <ac:picMk id="11" creationId="{E9BFF21D-196E-4073-A25F-6D9F12D5C677}"/>
          </ac:picMkLst>
        </pc:picChg>
      </pc:sldChg>
      <pc:sldChg chg="addSp delSp modSp add">
        <pc:chgData name="Lucas Corrales" userId="6063819c-6540-4961-af3a-25bd004dcd92" providerId="ADAL" clId="{C2DD7C62-6C6D-470B-A424-4EBFAC3FF395}" dt="2023-03-06T21:05:05.697" v="547" actId="1076"/>
        <pc:sldMkLst>
          <pc:docMk/>
          <pc:sldMk cId="1281996097" sldId="279"/>
        </pc:sldMkLst>
        <pc:spChg chg="mod">
          <ac:chgData name="Lucas Corrales" userId="6063819c-6540-4961-af3a-25bd004dcd92" providerId="ADAL" clId="{C2DD7C62-6C6D-470B-A424-4EBFAC3FF395}" dt="2023-03-06T21:05:00.771" v="545" actId="20577"/>
          <ac:spMkLst>
            <pc:docMk/>
            <pc:sldMk cId="1281996097" sldId="279"/>
            <ac:spMk id="3" creationId="{950BAFFE-BDA5-4D29-C549-AE0686B3867B}"/>
          </ac:spMkLst>
        </pc:spChg>
        <pc:spChg chg="del">
          <ac:chgData name="Lucas Corrales" userId="6063819c-6540-4961-af3a-25bd004dcd92" providerId="ADAL" clId="{C2DD7C62-6C6D-470B-A424-4EBFAC3FF395}" dt="2023-03-06T21:04:38.111" v="538" actId="478"/>
          <ac:spMkLst>
            <pc:docMk/>
            <pc:sldMk cId="1281996097" sldId="279"/>
            <ac:spMk id="10" creationId="{F44A6979-CC0D-49F5-B3D7-D004322760D6}"/>
          </ac:spMkLst>
        </pc:spChg>
        <pc:picChg chg="add mod">
          <ac:chgData name="Lucas Corrales" userId="6063819c-6540-4961-af3a-25bd004dcd92" providerId="ADAL" clId="{C2DD7C62-6C6D-470B-A424-4EBFAC3FF395}" dt="2023-03-06T21:05:05.697" v="547" actId="1076"/>
          <ac:picMkLst>
            <pc:docMk/>
            <pc:sldMk cId="1281996097" sldId="279"/>
            <ac:picMk id="7" creationId="{CD3D2825-875A-4BF5-A550-81B06C1D454B}"/>
          </ac:picMkLst>
        </pc:picChg>
        <pc:picChg chg="del">
          <ac:chgData name="Lucas Corrales" userId="6063819c-6540-4961-af3a-25bd004dcd92" providerId="ADAL" clId="{C2DD7C62-6C6D-470B-A424-4EBFAC3FF395}" dt="2023-03-06T21:04:36.691" v="537" actId="478"/>
          <ac:picMkLst>
            <pc:docMk/>
            <pc:sldMk cId="1281996097" sldId="279"/>
            <ac:picMk id="13" creationId="{08396904-25C9-47E4-A79E-1B5A9B588F90}"/>
          </ac:picMkLst>
        </pc:picChg>
        <pc:picChg chg="del">
          <ac:chgData name="Lucas Corrales" userId="6063819c-6540-4961-af3a-25bd004dcd92" providerId="ADAL" clId="{C2DD7C62-6C6D-470B-A424-4EBFAC3FF395}" dt="2023-03-06T21:04:39.351" v="540" actId="478"/>
          <ac:picMkLst>
            <pc:docMk/>
            <pc:sldMk cId="1281996097" sldId="279"/>
            <ac:picMk id="14" creationId="{6CEC9F12-25C1-40A2-9E2C-81E153E515DE}"/>
          </ac:picMkLst>
        </pc:picChg>
        <pc:cxnChg chg="del">
          <ac:chgData name="Lucas Corrales" userId="6063819c-6540-4961-af3a-25bd004dcd92" providerId="ADAL" clId="{C2DD7C62-6C6D-470B-A424-4EBFAC3FF395}" dt="2023-03-06T21:04:38.801" v="539" actId="478"/>
          <ac:cxnSpMkLst>
            <pc:docMk/>
            <pc:sldMk cId="1281996097" sldId="279"/>
            <ac:cxnSpMk id="9" creationId="{C71232E4-6962-4C4B-8112-29975657DA20}"/>
          </ac:cxnSpMkLst>
        </pc:cxnChg>
      </pc:sldChg>
    </pc:docChg>
  </pc:docChgLst>
  <pc:docChgLst>
    <pc:chgData name="Giuseppe Lomonaco" userId="12bb5cf0-0482-4f9c-b9cc-ed4a2db8d175" providerId="ADAL" clId="{0AD921FD-1C5B-4DF3-B6A7-AE3AE829658F}"/>
    <pc:docChg chg="undo custSel addSld delSld modSld">
      <pc:chgData name="Giuseppe Lomonaco" userId="12bb5cf0-0482-4f9c-b9cc-ed4a2db8d175" providerId="ADAL" clId="{0AD921FD-1C5B-4DF3-B6A7-AE3AE829658F}" dt="2023-03-08T04:06:16.548" v="1164" actId="1076"/>
      <pc:docMkLst>
        <pc:docMk/>
      </pc:docMkLst>
      <pc:sldChg chg="addSp delSp modSp add mod">
        <pc:chgData name="Giuseppe Lomonaco" userId="12bb5cf0-0482-4f9c-b9cc-ed4a2db8d175" providerId="ADAL" clId="{0AD921FD-1C5B-4DF3-B6A7-AE3AE829658F}" dt="2023-03-08T01:45:16.537" v="1036" actId="1076"/>
        <pc:sldMkLst>
          <pc:docMk/>
          <pc:sldMk cId="3317174484" sldId="258"/>
        </pc:sldMkLst>
        <pc:spChg chg="mod">
          <ac:chgData name="Giuseppe Lomonaco" userId="12bb5cf0-0482-4f9c-b9cc-ed4a2db8d175" providerId="ADAL" clId="{0AD921FD-1C5B-4DF3-B6A7-AE3AE829658F}" dt="2023-03-02T22:22:18.141" v="60" actId="20577"/>
          <ac:spMkLst>
            <pc:docMk/>
            <pc:sldMk cId="3317174484" sldId="258"/>
            <ac:spMk id="2" creationId="{87432178-2B6C-4EFC-AE2B-6DF48B4B850E}"/>
          </ac:spMkLst>
        </pc:spChg>
        <pc:spChg chg="mod">
          <ac:chgData name="Giuseppe Lomonaco" userId="12bb5cf0-0482-4f9c-b9cc-ed4a2db8d175" providerId="ADAL" clId="{0AD921FD-1C5B-4DF3-B6A7-AE3AE829658F}" dt="2023-03-08T01:45:14.411" v="1035" actId="20577"/>
          <ac:spMkLst>
            <pc:docMk/>
            <pc:sldMk cId="3317174484" sldId="258"/>
            <ac:spMk id="3" creationId="{950BAFFE-BDA5-4D29-C549-AE0686B3867B}"/>
          </ac:spMkLst>
        </pc:spChg>
        <pc:picChg chg="mod">
          <ac:chgData name="Giuseppe Lomonaco" userId="12bb5cf0-0482-4f9c-b9cc-ed4a2db8d175" providerId="ADAL" clId="{0AD921FD-1C5B-4DF3-B6A7-AE3AE829658F}" dt="2023-03-02T22:22:01.726" v="58" actId="1076"/>
          <ac:picMkLst>
            <pc:docMk/>
            <pc:sldMk cId="3317174484" sldId="258"/>
            <ac:picMk id="5" creationId="{574CC117-D2A4-8EE4-E7AC-FE513535A624}"/>
          </ac:picMkLst>
        </pc:picChg>
        <pc:picChg chg="add mod">
          <ac:chgData name="Giuseppe Lomonaco" userId="12bb5cf0-0482-4f9c-b9cc-ed4a2db8d175" providerId="ADAL" clId="{0AD921FD-1C5B-4DF3-B6A7-AE3AE829658F}" dt="2023-03-06T03:34:54.143" v="769" actId="1076"/>
          <ac:picMkLst>
            <pc:docMk/>
            <pc:sldMk cId="3317174484" sldId="258"/>
            <ac:picMk id="7" creationId="{BD3C3219-AE79-9B42-159A-4AB40423CE52}"/>
          </ac:picMkLst>
        </pc:picChg>
        <pc:picChg chg="add del">
          <ac:chgData name="Giuseppe Lomonaco" userId="12bb5cf0-0482-4f9c-b9cc-ed4a2db8d175" providerId="ADAL" clId="{0AD921FD-1C5B-4DF3-B6A7-AE3AE829658F}" dt="2023-03-08T01:45:08.835" v="1030" actId="21"/>
          <ac:picMkLst>
            <pc:docMk/>
            <pc:sldMk cId="3317174484" sldId="258"/>
            <ac:picMk id="8" creationId="{4B8BB45E-38C8-DA88-0A2C-3E7B8D7F7396}"/>
          </ac:picMkLst>
        </pc:picChg>
        <pc:picChg chg="add mod">
          <ac:chgData name="Giuseppe Lomonaco" userId="12bb5cf0-0482-4f9c-b9cc-ed4a2db8d175" providerId="ADAL" clId="{0AD921FD-1C5B-4DF3-B6A7-AE3AE829658F}" dt="2023-03-08T01:45:16.537" v="1036" actId="1076"/>
          <ac:picMkLst>
            <pc:docMk/>
            <pc:sldMk cId="3317174484" sldId="258"/>
            <ac:picMk id="10" creationId="{D711689F-01E6-6AC0-9E4C-5A2A96C605CF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47:09.232" v="1055" actId="1076"/>
        <pc:sldMkLst>
          <pc:docMk/>
          <pc:sldMk cId="106764252" sldId="259"/>
        </pc:sldMkLst>
        <pc:spChg chg="mod">
          <ac:chgData name="Giuseppe Lomonaco" userId="12bb5cf0-0482-4f9c-b9cc-ed4a2db8d175" providerId="ADAL" clId="{0AD921FD-1C5B-4DF3-B6A7-AE3AE829658F}" dt="2023-03-02T22:25:43.969" v="352" actId="20577"/>
          <ac:spMkLst>
            <pc:docMk/>
            <pc:sldMk cId="106764252" sldId="259"/>
            <ac:spMk id="2" creationId="{87432178-2B6C-4EFC-AE2B-6DF48B4B850E}"/>
          </ac:spMkLst>
        </pc:spChg>
        <pc:spChg chg="mod">
          <ac:chgData name="Giuseppe Lomonaco" userId="12bb5cf0-0482-4f9c-b9cc-ed4a2db8d175" providerId="ADAL" clId="{0AD921FD-1C5B-4DF3-B6A7-AE3AE829658F}" dt="2023-03-08T01:46:05.944" v="1043" actId="20577"/>
          <ac:spMkLst>
            <pc:docMk/>
            <pc:sldMk cId="106764252" sldId="259"/>
            <ac:spMk id="3" creationId="{950BAFFE-BDA5-4D29-C549-AE0686B3867B}"/>
          </ac:spMkLst>
        </pc:spChg>
        <pc:spChg chg="add mod">
          <ac:chgData name="Giuseppe Lomonaco" userId="12bb5cf0-0482-4f9c-b9cc-ed4a2db8d175" providerId="ADAL" clId="{0AD921FD-1C5B-4DF3-B6A7-AE3AE829658F}" dt="2023-03-06T04:29:09.017" v="791" actId="1076"/>
          <ac:spMkLst>
            <pc:docMk/>
            <pc:sldMk cId="106764252" sldId="259"/>
            <ac:spMk id="12" creationId="{A9288E5F-C216-8112-FCAA-5190E0F26621}"/>
          </ac:spMkLst>
        </pc:spChg>
        <pc:picChg chg="mod">
          <ac:chgData name="Giuseppe Lomonaco" userId="12bb5cf0-0482-4f9c-b9cc-ed4a2db8d175" providerId="ADAL" clId="{0AD921FD-1C5B-4DF3-B6A7-AE3AE829658F}" dt="2023-03-06T04:29:22.096" v="793" actId="1076"/>
          <ac:picMkLst>
            <pc:docMk/>
            <pc:sldMk cId="106764252" sldId="259"/>
            <ac:picMk id="5" creationId="{574CC117-D2A4-8EE4-E7AC-FE513535A624}"/>
          </ac:picMkLst>
        </pc:picChg>
        <pc:picChg chg="add del mod">
          <ac:chgData name="Giuseppe Lomonaco" userId="12bb5cf0-0482-4f9c-b9cc-ed4a2db8d175" providerId="ADAL" clId="{0AD921FD-1C5B-4DF3-B6A7-AE3AE829658F}" dt="2023-03-06T04:25:05.472" v="781" actId="478"/>
          <ac:picMkLst>
            <pc:docMk/>
            <pc:sldMk cId="106764252" sldId="259"/>
            <ac:picMk id="7" creationId="{2A0049EF-1BEE-9EC3-9CDA-D7E0C107A993}"/>
          </ac:picMkLst>
        </pc:picChg>
        <pc:picChg chg="add del mod">
          <ac:chgData name="Giuseppe Lomonaco" userId="12bb5cf0-0482-4f9c-b9cc-ed4a2db8d175" providerId="ADAL" clId="{0AD921FD-1C5B-4DF3-B6A7-AE3AE829658F}" dt="2023-03-08T01:46:40.566" v="1048" actId="21"/>
          <ac:picMkLst>
            <pc:docMk/>
            <pc:sldMk cId="106764252" sldId="259"/>
            <ac:picMk id="7" creationId="{61B33EBD-0588-8E78-8D94-87B6A2AB341B}"/>
          </ac:picMkLst>
        </pc:picChg>
        <pc:picChg chg="add mod">
          <ac:chgData name="Giuseppe Lomonaco" userId="12bb5cf0-0482-4f9c-b9cc-ed4a2db8d175" providerId="ADAL" clId="{0AD921FD-1C5B-4DF3-B6A7-AE3AE829658F}" dt="2023-03-08T01:47:09.232" v="1055" actId="1076"/>
          <ac:picMkLst>
            <pc:docMk/>
            <pc:sldMk cId="106764252" sldId="259"/>
            <ac:picMk id="8" creationId="{87FD722E-CFC4-4DF6-E7A3-074F229798DA}"/>
          </ac:picMkLst>
        </pc:picChg>
        <pc:picChg chg="add del mod">
          <ac:chgData name="Giuseppe Lomonaco" userId="12bb5cf0-0482-4f9c-b9cc-ed4a2db8d175" providerId="ADAL" clId="{0AD921FD-1C5B-4DF3-B6A7-AE3AE829658F}" dt="2023-03-06T14:13:26.040" v="804" actId="478"/>
          <ac:picMkLst>
            <pc:docMk/>
            <pc:sldMk cId="106764252" sldId="259"/>
            <ac:picMk id="9" creationId="{A747D71E-493D-E053-3095-3E3D18FB44AE}"/>
          </ac:picMkLst>
        </pc:picChg>
        <pc:picChg chg="add del mod">
          <ac:chgData name="Giuseppe Lomonaco" userId="12bb5cf0-0482-4f9c-b9cc-ed4a2db8d175" providerId="ADAL" clId="{0AD921FD-1C5B-4DF3-B6A7-AE3AE829658F}" dt="2023-03-06T14:23:25.732" v="829" actId="478"/>
          <ac:picMkLst>
            <pc:docMk/>
            <pc:sldMk cId="106764252" sldId="259"/>
            <ac:picMk id="11" creationId="{959212BB-3793-5F13-8C68-5A6B5E53EF02}"/>
          </ac:picMkLst>
        </pc:picChg>
        <pc:picChg chg="add del mod">
          <ac:chgData name="Giuseppe Lomonaco" userId="12bb5cf0-0482-4f9c-b9cc-ed4a2db8d175" providerId="ADAL" clId="{0AD921FD-1C5B-4DF3-B6A7-AE3AE829658F}" dt="2023-03-06T14:23:27.536" v="832" actId="478"/>
          <ac:picMkLst>
            <pc:docMk/>
            <pc:sldMk cId="106764252" sldId="259"/>
            <ac:picMk id="14" creationId="{D053929C-D9C3-B2EB-6D2B-268C2B844C9F}"/>
          </ac:picMkLst>
        </pc:picChg>
        <pc:picChg chg="add del mod">
          <ac:chgData name="Giuseppe Lomonaco" userId="12bb5cf0-0482-4f9c-b9cc-ed4a2db8d175" providerId="ADAL" clId="{0AD921FD-1C5B-4DF3-B6A7-AE3AE829658F}" dt="2023-03-06T14:23:27.019" v="831" actId="478"/>
          <ac:picMkLst>
            <pc:docMk/>
            <pc:sldMk cId="106764252" sldId="259"/>
            <ac:picMk id="16" creationId="{98B0CAD6-C933-3B8F-5515-B23681550274}"/>
          </ac:picMkLst>
        </pc:picChg>
        <pc:picChg chg="add del mod">
          <ac:chgData name="Giuseppe Lomonaco" userId="12bb5cf0-0482-4f9c-b9cc-ed4a2db8d175" providerId="ADAL" clId="{0AD921FD-1C5B-4DF3-B6A7-AE3AE829658F}" dt="2023-03-06T14:23:26.549" v="830" actId="478"/>
          <ac:picMkLst>
            <pc:docMk/>
            <pc:sldMk cId="106764252" sldId="259"/>
            <ac:picMk id="18" creationId="{3213B733-FAD9-5C92-912E-DC0BDFE0B247}"/>
          </ac:picMkLst>
        </pc:picChg>
        <pc:picChg chg="add mod">
          <ac:chgData name="Giuseppe Lomonaco" userId="12bb5cf0-0482-4f9c-b9cc-ed4a2db8d175" providerId="ADAL" clId="{0AD921FD-1C5B-4DF3-B6A7-AE3AE829658F}" dt="2023-03-06T14:25:57.012" v="963" actId="1076"/>
          <ac:picMkLst>
            <pc:docMk/>
            <pc:sldMk cId="106764252" sldId="259"/>
            <ac:picMk id="20" creationId="{17779555-2863-0CE7-32A6-0812F89B98BE}"/>
          </ac:picMkLst>
        </pc:picChg>
        <pc:picChg chg="add mod">
          <ac:chgData name="Giuseppe Lomonaco" userId="12bb5cf0-0482-4f9c-b9cc-ed4a2db8d175" providerId="ADAL" clId="{0AD921FD-1C5B-4DF3-B6A7-AE3AE829658F}" dt="2023-03-06T14:25:55.175" v="962" actId="1076"/>
          <ac:picMkLst>
            <pc:docMk/>
            <pc:sldMk cId="106764252" sldId="259"/>
            <ac:picMk id="22" creationId="{6BEE8D44-0366-AF4D-D9C7-FAD18FA247FA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47:01.811" v="1054" actId="1076"/>
        <pc:sldMkLst>
          <pc:docMk/>
          <pc:sldMk cId="3493946375" sldId="260"/>
        </pc:sldMkLst>
        <pc:spChg chg="mod">
          <ac:chgData name="Giuseppe Lomonaco" userId="12bb5cf0-0482-4f9c-b9cc-ed4a2db8d175" providerId="ADAL" clId="{0AD921FD-1C5B-4DF3-B6A7-AE3AE829658F}" dt="2023-03-02T22:26:36.059" v="374" actId="20577"/>
          <ac:spMkLst>
            <pc:docMk/>
            <pc:sldMk cId="3493946375" sldId="260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47:00.045" v="1053" actId="478"/>
          <ac:spMkLst>
            <pc:docMk/>
            <pc:sldMk cId="3493946375" sldId="260"/>
            <ac:spMk id="3" creationId="{950BAFFE-BDA5-4D29-C549-AE0686B3867B}"/>
          </ac:spMkLst>
        </pc:spChg>
        <pc:picChg chg="add mod">
          <ac:chgData name="Giuseppe Lomonaco" userId="12bb5cf0-0482-4f9c-b9cc-ed4a2db8d175" providerId="ADAL" clId="{0AD921FD-1C5B-4DF3-B6A7-AE3AE829658F}" dt="2023-03-08T01:47:01.811" v="1054" actId="1076"/>
          <ac:picMkLst>
            <pc:docMk/>
            <pc:sldMk cId="3493946375" sldId="260"/>
            <ac:picMk id="6" creationId="{4554A170-7A70-16AA-D167-10410CACE535}"/>
          </ac:picMkLst>
        </pc:picChg>
        <pc:picChg chg="add mod">
          <ac:chgData name="Giuseppe Lomonaco" userId="12bb5cf0-0482-4f9c-b9cc-ed4a2db8d175" providerId="ADAL" clId="{0AD921FD-1C5B-4DF3-B6A7-AE3AE829658F}" dt="2023-03-06T14:55:10.520" v="967" actId="1076"/>
          <ac:picMkLst>
            <pc:docMk/>
            <pc:sldMk cId="3493946375" sldId="260"/>
            <ac:picMk id="7" creationId="{2AB5E878-A18A-8C2D-1B37-739FE9A17792}"/>
          </ac:picMkLst>
        </pc:picChg>
      </pc:sldChg>
      <pc:sldChg chg="addSp modSp add mod">
        <pc:chgData name="Giuseppe Lomonaco" userId="12bb5cf0-0482-4f9c-b9cc-ed4a2db8d175" providerId="ADAL" clId="{0AD921FD-1C5B-4DF3-B6A7-AE3AE829658F}" dt="2023-03-08T01:47:39.674" v="1061" actId="20577"/>
        <pc:sldMkLst>
          <pc:docMk/>
          <pc:sldMk cId="3592122991" sldId="261"/>
        </pc:sldMkLst>
        <pc:spChg chg="mod">
          <ac:chgData name="Giuseppe Lomonaco" userId="12bb5cf0-0482-4f9c-b9cc-ed4a2db8d175" providerId="ADAL" clId="{0AD921FD-1C5B-4DF3-B6A7-AE3AE829658F}" dt="2023-03-02T22:27:26.412" v="416" actId="20577"/>
          <ac:spMkLst>
            <pc:docMk/>
            <pc:sldMk cId="3592122991" sldId="261"/>
            <ac:spMk id="2" creationId="{87432178-2B6C-4EFC-AE2B-6DF48B4B850E}"/>
          </ac:spMkLst>
        </pc:spChg>
        <pc:spChg chg="mod">
          <ac:chgData name="Giuseppe Lomonaco" userId="12bb5cf0-0482-4f9c-b9cc-ed4a2db8d175" providerId="ADAL" clId="{0AD921FD-1C5B-4DF3-B6A7-AE3AE829658F}" dt="2023-03-08T01:47:39.674" v="1061" actId="20577"/>
          <ac:spMkLst>
            <pc:docMk/>
            <pc:sldMk cId="3592122991" sldId="261"/>
            <ac:spMk id="3" creationId="{950BAFFE-BDA5-4D29-C549-AE0686B3867B}"/>
          </ac:spMkLst>
        </pc:spChg>
        <pc:picChg chg="add mod">
          <ac:chgData name="Giuseppe Lomonaco" userId="12bb5cf0-0482-4f9c-b9cc-ed4a2db8d175" providerId="ADAL" clId="{0AD921FD-1C5B-4DF3-B6A7-AE3AE829658F}" dt="2023-03-08T01:47:36.996" v="1058" actId="1076"/>
          <ac:picMkLst>
            <pc:docMk/>
            <pc:sldMk cId="3592122991" sldId="261"/>
            <ac:picMk id="8" creationId="{DC5E5DCA-2C70-26B7-8CD1-E4125E613B5E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48:18.973" v="1072" actId="478"/>
        <pc:sldMkLst>
          <pc:docMk/>
          <pc:sldMk cId="162343157" sldId="262"/>
        </pc:sldMkLst>
        <pc:spChg chg="mod">
          <ac:chgData name="Giuseppe Lomonaco" userId="12bb5cf0-0482-4f9c-b9cc-ed4a2db8d175" providerId="ADAL" clId="{0AD921FD-1C5B-4DF3-B6A7-AE3AE829658F}" dt="2023-03-02T22:28:15.538" v="452" actId="20577"/>
          <ac:spMkLst>
            <pc:docMk/>
            <pc:sldMk cId="162343157" sldId="262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48:15.631" v="1071" actId="478"/>
          <ac:spMkLst>
            <pc:docMk/>
            <pc:sldMk cId="162343157" sldId="262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48:18.973" v="1072" actId="478"/>
          <ac:spMkLst>
            <pc:docMk/>
            <pc:sldMk cId="162343157" sldId="262"/>
            <ac:spMk id="11" creationId="{16C1BB09-870F-C0D7-EED0-C51AB2C8B23D}"/>
          </ac:spMkLst>
        </pc:spChg>
        <pc:picChg chg="mod">
          <ac:chgData name="Giuseppe Lomonaco" userId="12bb5cf0-0482-4f9c-b9cc-ed4a2db8d175" providerId="ADAL" clId="{0AD921FD-1C5B-4DF3-B6A7-AE3AE829658F}" dt="2023-03-08T01:47:46.684" v="1063" actId="1076"/>
          <ac:picMkLst>
            <pc:docMk/>
            <pc:sldMk cId="162343157" sldId="262"/>
            <ac:picMk id="5" creationId="{574CC117-D2A4-8EE4-E7AC-FE513535A624}"/>
          </ac:picMkLst>
        </pc:picChg>
        <pc:picChg chg="add mod">
          <ac:chgData name="Giuseppe Lomonaco" userId="12bb5cf0-0482-4f9c-b9cc-ed4a2db8d175" providerId="ADAL" clId="{0AD921FD-1C5B-4DF3-B6A7-AE3AE829658F}" dt="2023-03-08T01:48:10.086" v="1066" actId="1076"/>
          <ac:picMkLst>
            <pc:docMk/>
            <pc:sldMk cId="162343157" sldId="262"/>
            <ac:picMk id="7" creationId="{43BE40AE-87D5-5734-E95B-BE3E0C42E58D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49:22.183" v="1083" actId="1076"/>
        <pc:sldMkLst>
          <pc:docMk/>
          <pc:sldMk cId="4184716559" sldId="263"/>
        </pc:sldMkLst>
        <pc:spChg chg="mod">
          <ac:chgData name="Giuseppe Lomonaco" userId="12bb5cf0-0482-4f9c-b9cc-ed4a2db8d175" providerId="ADAL" clId="{0AD921FD-1C5B-4DF3-B6A7-AE3AE829658F}" dt="2023-03-02T22:28:46.633" v="478" actId="20577"/>
          <ac:spMkLst>
            <pc:docMk/>
            <pc:sldMk cId="4184716559" sldId="263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49:13.615" v="1080" actId="478"/>
          <ac:spMkLst>
            <pc:docMk/>
            <pc:sldMk cId="4184716559" sldId="263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49:17.190" v="1081" actId="478"/>
          <ac:spMkLst>
            <pc:docMk/>
            <pc:sldMk cId="4184716559" sldId="263"/>
            <ac:spMk id="7" creationId="{8B18D567-3293-C9AF-9865-5FA7F6B3A101}"/>
          </ac:spMkLst>
        </pc:spChg>
        <pc:picChg chg="add mod">
          <ac:chgData name="Giuseppe Lomonaco" userId="12bb5cf0-0482-4f9c-b9cc-ed4a2db8d175" providerId="ADAL" clId="{0AD921FD-1C5B-4DF3-B6A7-AE3AE829658F}" dt="2023-03-08T01:49:22.183" v="1083" actId="1076"/>
          <ac:picMkLst>
            <pc:docMk/>
            <pc:sldMk cId="4184716559" sldId="263"/>
            <ac:picMk id="10" creationId="{708C0DAD-8FC8-16ED-3F95-461EA28ED442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49:53.145" v="1087" actId="1076"/>
        <pc:sldMkLst>
          <pc:docMk/>
          <pc:sldMk cId="565090640" sldId="264"/>
        </pc:sldMkLst>
        <pc:spChg chg="mod">
          <ac:chgData name="Giuseppe Lomonaco" userId="12bb5cf0-0482-4f9c-b9cc-ed4a2db8d175" providerId="ADAL" clId="{0AD921FD-1C5B-4DF3-B6A7-AE3AE829658F}" dt="2023-03-02T22:29:31.839" v="517" actId="20577"/>
          <ac:spMkLst>
            <pc:docMk/>
            <pc:sldMk cId="565090640" sldId="264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49:31.197" v="1084" actId="478"/>
          <ac:spMkLst>
            <pc:docMk/>
            <pc:sldMk cId="565090640" sldId="264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49:33.690" v="1085" actId="478"/>
          <ac:spMkLst>
            <pc:docMk/>
            <pc:sldMk cId="565090640" sldId="264"/>
            <ac:spMk id="7" creationId="{D434BA0D-B43B-3356-867E-5AF463735B42}"/>
          </ac:spMkLst>
        </pc:spChg>
        <pc:picChg chg="add mod">
          <ac:chgData name="Giuseppe Lomonaco" userId="12bb5cf0-0482-4f9c-b9cc-ed4a2db8d175" providerId="ADAL" clId="{0AD921FD-1C5B-4DF3-B6A7-AE3AE829658F}" dt="2023-03-08T01:49:53.145" v="1087" actId="1076"/>
          <ac:picMkLst>
            <pc:docMk/>
            <pc:sldMk cId="565090640" sldId="264"/>
            <ac:picMk id="9" creationId="{38BD8D81-3624-BC56-3FC4-8B896B9A231D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51:03.651" v="1093" actId="1076"/>
        <pc:sldMkLst>
          <pc:docMk/>
          <pc:sldMk cId="2603075399" sldId="265"/>
        </pc:sldMkLst>
        <pc:spChg chg="mod">
          <ac:chgData name="Giuseppe Lomonaco" userId="12bb5cf0-0482-4f9c-b9cc-ed4a2db8d175" providerId="ADAL" clId="{0AD921FD-1C5B-4DF3-B6A7-AE3AE829658F}" dt="2023-03-02T22:30:13.408" v="536" actId="20577"/>
          <ac:spMkLst>
            <pc:docMk/>
            <pc:sldMk cId="2603075399" sldId="265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0:35.800" v="1088" actId="478"/>
          <ac:spMkLst>
            <pc:docMk/>
            <pc:sldMk cId="2603075399" sldId="265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50:39.912" v="1089" actId="478"/>
          <ac:spMkLst>
            <pc:docMk/>
            <pc:sldMk cId="2603075399" sldId="265"/>
            <ac:spMk id="8" creationId="{C597929A-BA0C-4F0B-ACA1-8EA1C49FE682}"/>
          </ac:spMkLst>
        </pc:spChg>
        <pc:picChg chg="add mod">
          <ac:chgData name="Giuseppe Lomonaco" userId="12bb5cf0-0482-4f9c-b9cc-ed4a2db8d175" providerId="ADAL" clId="{0AD921FD-1C5B-4DF3-B6A7-AE3AE829658F}" dt="2023-03-06T20:56:57.700" v="987" actId="14100"/>
          <ac:picMkLst>
            <pc:docMk/>
            <pc:sldMk cId="2603075399" sldId="265"/>
            <ac:picMk id="7" creationId="{CD18A54A-FB78-4122-C88F-42709F863459}"/>
          </ac:picMkLst>
        </pc:picChg>
        <pc:picChg chg="add mod">
          <ac:chgData name="Giuseppe Lomonaco" userId="12bb5cf0-0482-4f9c-b9cc-ed4a2db8d175" providerId="ADAL" clId="{0AD921FD-1C5B-4DF3-B6A7-AE3AE829658F}" dt="2023-03-08T01:51:03.651" v="1093" actId="1076"/>
          <ac:picMkLst>
            <pc:docMk/>
            <pc:sldMk cId="2603075399" sldId="265"/>
            <ac:picMk id="10" creationId="{E80684A9-A4D4-437D-4F6B-B76096250E7F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51:30.512" v="1097" actId="1076"/>
        <pc:sldMkLst>
          <pc:docMk/>
          <pc:sldMk cId="2155649971" sldId="266"/>
        </pc:sldMkLst>
        <pc:spChg chg="mod">
          <ac:chgData name="Giuseppe Lomonaco" userId="12bb5cf0-0482-4f9c-b9cc-ed4a2db8d175" providerId="ADAL" clId="{0AD921FD-1C5B-4DF3-B6A7-AE3AE829658F}" dt="2023-03-02T22:31:05.705" v="576" actId="20577"/>
          <ac:spMkLst>
            <pc:docMk/>
            <pc:sldMk cId="2155649971" sldId="266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1:23.976" v="1094" actId="478"/>
          <ac:spMkLst>
            <pc:docMk/>
            <pc:sldMk cId="2155649971" sldId="266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51:25.580" v="1095" actId="478"/>
          <ac:spMkLst>
            <pc:docMk/>
            <pc:sldMk cId="2155649971" sldId="266"/>
            <ac:spMk id="7" creationId="{59089D5A-BF1C-E864-858B-EF73E7DA6279}"/>
          </ac:spMkLst>
        </pc:spChg>
        <pc:picChg chg="add mod">
          <ac:chgData name="Giuseppe Lomonaco" userId="12bb5cf0-0482-4f9c-b9cc-ed4a2db8d175" providerId="ADAL" clId="{0AD921FD-1C5B-4DF3-B6A7-AE3AE829658F}" dt="2023-03-06T20:05:42.217" v="979" actId="14100"/>
          <ac:picMkLst>
            <pc:docMk/>
            <pc:sldMk cId="2155649971" sldId="266"/>
            <ac:picMk id="7" creationId="{AB530806-F957-917A-6A28-316DFBA06D2A}"/>
          </ac:picMkLst>
        </pc:picChg>
        <pc:picChg chg="mod">
          <ac:chgData name="Giuseppe Lomonaco" userId="12bb5cf0-0482-4f9c-b9cc-ed4a2db8d175" providerId="ADAL" clId="{0AD921FD-1C5B-4DF3-B6A7-AE3AE829658F}" dt="2023-03-08T01:18:49.217" v="1011" actId="1076"/>
          <ac:picMkLst>
            <pc:docMk/>
            <pc:sldMk cId="2155649971" sldId="266"/>
            <ac:picMk id="8" creationId="{6D63A351-2886-4FBC-B96C-366A6F75DE6B}"/>
          </ac:picMkLst>
        </pc:picChg>
        <pc:picChg chg="add mod">
          <ac:chgData name="Giuseppe Lomonaco" userId="12bb5cf0-0482-4f9c-b9cc-ed4a2db8d175" providerId="ADAL" clId="{0AD921FD-1C5B-4DF3-B6A7-AE3AE829658F}" dt="2023-03-06T20:05:43.977" v="980" actId="1076"/>
          <ac:picMkLst>
            <pc:docMk/>
            <pc:sldMk cId="2155649971" sldId="266"/>
            <ac:picMk id="9" creationId="{03E63D66-786D-E488-2034-FB44918FB879}"/>
          </ac:picMkLst>
        </pc:picChg>
        <pc:picChg chg="add mod">
          <ac:chgData name="Giuseppe Lomonaco" userId="12bb5cf0-0482-4f9c-b9cc-ed4a2db8d175" providerId="ADAL" clId="{0AD921FD-1C5B-4DF3-B6A7-AE3AE829658F}" dt="2023-03-08T01:51:30.512" v="1097" actId="1076"/>
          <ac:picMkLst>
            <pc:docMk/>
            <pc:sldMk cId="2155649971" sldId="266"/>
            <ac:picMk id="11" creationId="{C8F6960D-07BE-66E5-6BA0-59AA4FFAC10E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57:54.857" v="1125" actId="1076"/>
        <pc:sldMkLst>
          <pc:docMk/>
          <pc:sldMk cId="1530084599" sldId="267"/>
        </pc:sldMkLst>
        <pc:spChg chg="mod">
          <ac:chgData name="Giuseppe Lomonaco" userId="12bb5cf0-0482-4f9c-b9cc-ed4a2db8d175" providerId="ADAL" clId="{0AD921FD-1C5B-4DF3-B6A7-AE3AE829658F}" dt="2023-03-02T22:31:53.636" v="616" actId="20577"/>
          <ac:spMkLst>
            <pc:docMk/>
            <pc:sldMk cId="1530084599" sldId="267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1:38.679" v="1099" actId="478"/>
          <ac:spMkLst>
            <pc:docMk/>
            <pc:sldMk cId="1530084599" sldId="267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51:40.621" v="1100" actId="478"/>
          <ac:spMkLst>
            <pc:docMk/>
            <pc:sldMk cId="1530084599" sldId="267"/>
            <ac:spMk id="7" creationId="{C91BDCCA-CA2F-52CD-0085-E0174F92F828}"/>
          </ac:spMkLst>
        </pc:spChg>
        <pc:picChg chg="add mod">
          <ac:chgData name="Giuseppe Lomonaco" userId="12bb5cf0-0482-4f9c-b9cc-ed4a2db8d175" providerId="ADAL" clId="{0AD921FD-1C5B-4DF3-B6A7-AE3AE829658F}" dt="2023-03-08T01:52:03.889" v="1102" actId="1076"/>
          <ac:picMkLst>
            <pc:docMk/>
            <pc:sldMk cId="1530084599" sldId="267"/>
            <ac:picMk id="9" creationId="{DC5C3460-6632-F18B-C41A-AD1B50736F10}"/>
          </ac:picMkLst>
        </pc:picChg>
        <pc:picChg chg="add mod">
          <ac:chgData name="Giuseppe Lomonaco" userId="12bb5cf0-0482-4f9c-b9cc-ed4a2db8d175" providerId="ADAL" clId="{0AD921FD-1C5B-4DF3-B6A7-AE3AE829658F}" dt="2023-03-08T01:57:54.857" v="1125" actId="1076"/>
          <ac:picMkLst>
            <pc:docMk/>
            <pc:sldMk cId="1530084599" sldId="267"/>
            <ac:picMk id="11" creationId="{5E387400-0118-8799-4FAB-FC89F756B17F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3:43:52.128" v="1153" actId="478"/>
        <pc:sldMkLst>
          <pc:docMk/>
          <pc:sldMk cId="1749642368" sldId="268"/>
        </pc:sldMkLst>
        <pc:spChg chg="mod">
          <ac:chgData name="Giuseppe Lomonaco" userId="12bb5cf0-0482-4f9c-b9cc-ed4a2db8d175" providerId="ADAL" clId="{0AD921FD-1C5B-4DF3-B6A7-AE3AE829658F}" dt="2023-03-02T22:32:26.276" v="645" actId="20577"/>
          <ac:spMkLst>
            <pc:docMk/>
            <pc:sldMk cId="1749642368" sldId="268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2:33.291" v="1103" actId="478"/>
          <ac:spMkLst>
            <pc:docMk/>
            <pc:sldMk cId="1749642368" sldId="268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52:38.202" v="1104" actId="478"/>
          <ac:spMkLst>
            <pc:docMk/>
            <pc:sldMk cId="1749642368" sldId="268"/>
            <ac:spMk id="7" creationId="{E63D46D1-0032-7A44-F77D-0D4A6C0A9EEA}"/>
          </ac:spMkLst>
        </pc:spChg>
        <pc:picChg chg="add del">
          <ac:chgData name="Giuseppe Lomonaco" userId="12bb5cf0-0482-4f9c-b9cc-ed4a2db8d175" providerId="ADAL" clId="{0AD921FD-1C5B-4DF3-B6A7-AE3AE829658F}" dt="2023-03-08T03:43:52.128" v="1153" actId="478"/>
          <ac:picMkLst>
            <pc:docMk/>
            <pc:sldMk cId="1749642368" sldId="268"/>
            <ac:picMk id="5" creationId="{574CC117-D2A4-8EE4-E7AC-FE513535A624}"/>
          </ac:picMkLst>
        </pc:picChg>
        <pc:picChg chg="add mod">
          <ac:chgData name="Giuseppe Lomonaco" userId="12bb5cf0-0482-4f9c-b9cc-ed4a2db8d175" providerId="ADAL" clId="{0AD921FD-1C5B-4DF3-B6A7-AE3AE829658F}" dt="2023-03-08T01:52:43.216" v="1106" actId="1076"/>
          <ac:picMkLst>
            <pc:docMk/>
            <pc:sldMk cId="1749642368" sldId="268"/>
            <ac:picMk id="9" creationId="{F0C8BC69-DF65-3BB1-792B-5E964EDA13B3}"/>
          </ac:picMkLst>
        </pc:picChg>
        <pc:picChg chg="add del mod">
          <ac:chgData name="Giuseppe Lomonaco" userId="12bb5cf0-0482-4f9c-b9cc-ed4a2db8d175" providerId="ADAL" clId="{0AD921FD-1C5B-4DF3-B6A7-AE3AE829658F}" dt="2023-03-08T03:13:44.007" v="1133" actId="478"/>
          <ac:picMkLst>
            <pc:docMk/>
            <pc:sldMk cId="1749642368" sldId="268"/>
            <ac:picMk id="11" creationId="{B0C98730-7A1F-961B-8253-0EEBF2DCB156}"/>
          </ac:picMkLst>
        </pc:picChg>
        <pc:picChg chg="add del mod">
          <ac:chgData name="Giuseppe Lomonaco" userId="12bb5cf0-0482-4f9c-b9cc-ed4a2db8d175" providerId="ADAL" clId="{0AD921FD-1C5B-4DF3-B6A7-AE3AE829658F}" dt="2023-03-08T03:26:27.358" v="1138" actId="478"/>
          <ac:picMkLst>
            <pc:docMk/>
            <pc:sldMk cId="1749642368" sldId="268"/>
            <ac:picMk id="13" creationId="{D77CCB2A-239F-3AE3-F8C4-05AA3241F3C9}"/>
          </ac:picMkLst>
        </pc:picChg>
        <pc:picChg chg="add mod">
          <ac:chgData name="Giuseppe Lomonaco" userId="12bb5cf0-0482-4f9c-b9cc-ed4a2db8d175" providerId="ADAL" clId="{0AD921FD-1C5B-4DF3-B6A7-AE3AE829658F}" dt="2023-03-08T03:26:40.663" v="1142" actId="1076"/>
          <ac:picMkLst>
            <pc:docMk/>
            <pc:sldMk cId="1749642368" sldId="268"/>
            <ac:picMk id="15" creationId="{9C973857-6C38-830D-54B4-2F66A1179969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53:14.759" v="1110" actId="478"/>
        <pc:sldMkLst>
          <pc:docMk/>
          <pc:sldMk cId="316230406" sldId="269"/>
        </pc:sldMkLst>
        <pc:spChg chg="mod">
          <ac:chgData name="Giuseppe Lomonaco" userId="12bb5cf0-0482-4f9c-b9cc-ed4a2db8d175" providerId="ADAL" clId="{0AD921FD-1C5B-4DF3-B6A7-AE3AE829658F}" dt="2023-03-02T22:33:47.643" v="688" actId="20577"/>
          <ac:spMkLst>
            <pc:docMk/>
            <pc:sldMk cId="316230406" sldId="269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3:08.919" v="1108" actId="478"/>
          <ac:spMkLst>
            <pc:docMk/>
            <pc:sldMk cId="316230406" sldId="269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53:14.759" v="1110" actId="478"/>
          <ac:spMkLst>
            <pc:docMk/>
            <pc:sldMk cId="316230406" sldId="269"/>
            <ac:spMk id="9" creationId="{3B2C6474-C8DE-1847-86DF-054528B2B3BE}"/>
          </ac:spMkLst>
        </pc:spChg>
        <pc:picChg chg="add mod">
          <ac:chgData name="Giuseppe Lomonaco" userId="12bb5cf0-0482-4f9c-b9cc-ed4a2db8d175" providerId="ADAL" clId="{0AD921FD-1C5B-4DF3-B6A7-AE3AE829658F}" dt="2023-03-08T01:53:13.418" v="1109" actId="1076"/>
          <ac:picMkLst>
            <pc:docMk/>
            <pc:sldMk cId="316230406" sldId="269"/>
            <ac:picMk id="7" creationId="{AEDA27DC-3C3D-3EB2-75E7-C4904D53863A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4:06:16.548" v="1164" actId="1076"/>
        <pc:sldMkLst>
          <pc:docMk/>
          <pc:sldMk cId="2393811740" sldId="270"/>
        </pc:sldMkLst>
        <pc:spChg chg="mod">
          <ac:chgData name="Giuseppe Lomonaco" userId="12bb5cf0-0482-4f9c-b9cc-ed4a2db8d175" providerId="ADAL" clId="{0AD921FD-1C5B-4DF3-B6A7-AE3AE829658F}" dt="2023-03-02T22:34:25.278" v="714" actId="20577"/>
          <ac:spMkLst>
            <pc:docMk/>
            <pc:sldMk cId="2393811740" sldId="270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3:24.700" v="1112" actId="478"/>
          <ac:spMkLst>
            <pc:docMk/>
            <pc:sldMk cId="2393811740" sldId="270"/>
            <ac:spMk id="3" creationId="{950BAFFE-BDA5-4D29-C549-AE0686B3867B}"/>
          </ac:spMkLst>
        </pc:spChg>
        <pc:picChg chg="add mod">
          <ac:chgData name="Giuseppe Lomonaco" userId="12bb5cf0-0482-4f9c-b9cc-ed4a2db8d175" providerId="ADAL" clId="{0AD921FD-1C5B-4DF3-B6A7-AE3AE829658F}" dt="2023-03-08T01:53:46.357" v="1114" actId="1076"/>
          <ac:picMkLst>
            <pc:docMk/>
            <pc:sldMk cId="2393811740" sldId="270"/>
            <ac:picMk id="7" creationId="{B656C595-5C63-0856-2990-97FDA0AEBE0F}"/>
          </ac:picMkLst>
        </pc:picChg>
        <pc:picChg chg="add del mod">
          <ac:chgData name="Giuseppe Lomonaco" userId="12bb5cf0-0482-4f9c-b9cc-ed4a2db8d175" providerId="ADAL" clId="{0AD921FD-1C5B-4DF3-B6A7-AE3AE829658F}" dt="2023-03-08T04:06:10.326" v="1161" actId="478"/>
          <ac:picMkLst>
            <pc:docMk/>
            <pc:sldMk cId="2393811740" sldId="270"/>
            <ac:picMk id="9" creationId="{97226E6E-C9B5-27AD-8439-120620D441EF}"/>
          </ac:picMkLst>
        </pc:picChg>
        <pc:picChg chg="add mod">
          <ac:chgData name="Giuseppe Lomonaco" userId="12bb5cf0-0482-4f9c-b9cc-ed4a2db8d175" providerId="ADAL" clId="{0AD921FD-1C5B-4DF3-B6A7-AE3AE829658F}" dt="2023-03-08T04:05:30.408" v="1158" actId="1076"/>
          <ac:picMkLst>
            <pc:docMk/>
            <pc:sldMk cId="2393811740" sldId="270"/>
            <ac:picMk id="11" creationId="{4E1AFA12-18D0-9763-C68F-469A4F875A49}"/>
          </ac:picMkLst>
        </pc:picChg>
        <pc:picChg chg="add mod">
          <ac:chgData name="Giuseppe Lomonaco" userId="12bb5cf0-0482-4f9c-b9cc-ed4a2db8d175" providerId="ADAL" clId="{0AD921FD-1C5B-4DF3-B6A7-AE3AE829658F}" dt="2023-03-08T04:06:16.548" v="1164" actId="1076"/>
          <ac:picMkLst>
            <pc:docMk/>
            <pc:sldMk cId="2393811740" sldId="270"/>
            <ac:picMk id="13" creationId="{DD2B75AE-250B-3486-47C0-CF88EB53FDB7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54:13.306" v="1119" actId="1076"/>
        <pc:sldMkLst>
          <pc:docMk/>
          <pc:sldMk cId="3027153948" sldId="272"/>
        </pc:sldMkLst>
        <pc:spChg chg="mod">
          <ac:chgData name="Giuseppe Lomonaco" userId="12bb5cf0-0482-4f9c-b9cc-ed4a2db8d175" providerId="ADAL" clId="{0AD921FD-1C5B-4DF3-B6A7-AE3AE829658F}" dt="2023-03-02T22:35:08.429" v="755" actId="20577"/>
          <ac:spMkLst>
            <pc:docMk/>
            <pc:sldMk cId="3027153948" sldId="272"/>
            <ac:spMk id="2" creationId="{87432178-2B6C-4EFC-AE2B-6DF48B4B850E}"/>
          </ac:spMkLst>
        </pc:spChg>
        <pc:spChg chg="del mod">
          <ac:chgData name="Giuseppe Lomonaco" userId="12bb5cf0-0482-4f9c-b9cc-ed4a2db8d175" providerId="ADAL" clId="{0AD921FD-1C5B-4DF3-B6A7-AE3AE829658F}" dt="2023-03-08T01:54:04.867" v="1116" actId="478"/>
          <ac:spMkLst>
            <pc:docMk/>
            <pc:sldMk cId="3027153948" sldId="272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8T01:54:09.076" v="1117" actId="478"/>
          <ac:spMkLst>
            <pc:docMk/>
            <pc:sldMk cId="3027153948" sldId="272"/>
            <ac:spMk id="7" creationId="{04813D6C-A612-121D-5CA4-9C9032D88D88}"/>
          </ac:spMkLst>
        </pc:spChg>
        <pc:picChg chg="add mod">
          <ac:chgData name="Giuseppe Lomonaco" userId="12bb5cf0-0482-4f9c-b9cc-ed4a2db8d175" providerId="ADAL" clId="{0AD921FD-1C5B-4DF3-B6A7-AE3AE829658F}" dt="2023-03-08T01:54:13.306" v="1119" actId="1076"/>
          <ac:picMkLst>
            <pc:docMk/>
            <pc:sldMk cId="3027153948" sldId="272"/>
            <ac:picMk id="9" creationId="{28303D8F-9180-F79F-6935-4D7CC8CEF5A3}"/>
          </ac:picMkLst>
        </pc:picChg>
      </pc:sldChg>
      <pc:sldChg chg="addSp delSp modSp add del mod delAnim">
        <pc:chgData name="Giuseppe Lomonaco" userId="12bb5cf0-0482-4f9c-b9cc-ed4a2db8d175" providerId="ADAL" clId="{0AD921FD-1C5B-4DF3-B6A7-AE3AE829658F}" dt="2023-03-08T01:54:21.671" v="1120" actId="47"/>
        <pc:sldMkLst>
          <pc:docMk/>
          <pc:sldMk cId="3213207897" sldId="273"/>
        </pc:sldMkLst>
        <pc:spChg chg="del">
          <ac:chgData name="Giuseppe Lomonaco" userId="12bb5cf0-0482-4f9c-b9cc-ed4a2db8d175" providerId="ADAL" clId="{0AD921FD-1C5B-4DF3-B6A7-AE3AE829658F}" dt="2023-03-06T00:42:28.022" v="757" actId="478"/>
          <ac:spMkLst>
            <pc:docMk/>
            <pc:sldMk cId="3213207897" sldId="273"/>
            <ac:spMk id="2" creationId="{87432178-2B6C-4EFC-AE2B-6DF48B4B850E}"/>
          </ac:spMkLst>
        </pc:spChg>
        <pc:spChg chg="del">
          <ac:chgData name="Giuseppe Lomonaco" userId="12bb5cf0-0482-4f9c-b9cc-ed4a2db8d175" providerId="ADAL" clId="{0AD921FD-1C5B-4DF3-B6A7-AE3AE829658F}" dt="2023-03-06T00:42:32.281" v="759" actId="478"/>
          <ac:spMkLst>
            <pc:docMk/>
            <pc:sldMk cId="3213207897" sldId="273"/>
            <ac:spMk id="3" creationId="{950BAFFE-BDA5-4D29-C549-AE0686B3867B}"/>
          </ac:spMkLst>
        </pc:spChg>
        <pc:spChg chg="add del mod">
          <ac:chgData name="Giuseppe Lomonaco" userId="12bb5cf0-0482-4f9c-b9cc-ed4a2db8d175" providerId="ADAL" clId="{0AD921FD-1C5B-4DF3-B6A7-AE3AE829658F}" dt="2023-03-06T00:42:30.031" v="758" actId="478"/>
          <ac:spMkLst>
            <pc:docMk/>
            <pc:sldMk cId="3213207897" sldId="273"/>
            <ac:spMk id="7" creationId="{2448A828-EAFC-18E4-A579-A7DBE5CEEF7A}"/>
          </ac:spMkLst>
        </pc:spChg>
        <pc:spChg chg="add mod">
          <ac:chgData name="Giuseppe Lomonaco" userId="12bb5cf0-0482-4f9c-b9cc-ed4a2db8d175" providerId="ADAL" clId="{0AD921FD-1C5B-4DF3-B6A7-AE3AE829658F}" dt="2023-03-06T00:42:32.281" v="759" actId="478"/>
          <ac:spMkLst>
            <pc:docMk/>
            <pc:sldMk cId="3213207897" sldId="273"/>
            <ac:spMk id="9" creationId="{FA9D21B4-64B2-B259-39E1-C1CB674B83CF}"/>
          </ac:spMkLst>
        </pc:spChg>
        <pc:picChg chg="add mod">
          <ac:chgData name="Giuseppe Lomonaco" userId="12bb5cf0-0482-4f9c-b9cc-ed4a2db8d175" providerId="ADAL" clId="{0AD921FD-1C5B-4DF3-B6A7-AE3AE829658F}" dt="2023-03-06T00:42:58.837" v="765" actId="1076"/>
          <ac:picMkLst>
            <pc:docMk/>
            <pc:sldMk cId="3213207897" sldId="273"/>
            <ac:picMk id="11" creationId="{9072B4DC-E970-0B4D-CE43-411F400034D0}"/>
          </ac:picMkLst>
        </pc:picChg>
        <pc:picChg chg="add mod">
          <ac:chgData name="Giuseppe Lomonaco" userId="12bb5cf0-0482-4f9c-b9cc-ed4a2db8d175" providerId="ADAL" clId="{0AD921FD-1C5B-4DF3-B6A7-AE3AE829658F}" dt="2023-03-06T00:43:06.266" v="767" actId="14100"/>
          <ac:picMkLst>
            <pc:docMk/>
            <pc:sldMk cId="3213207897" sldId="273"/>
            <ac:picMk id="13" creationId="{27FE4459-200F-9B57-69BA-5BB1940A1635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1:46:33.364" v="1045" actId="21"/>
        <pc:sldMkLst>
          <pc:docMk/>
          <pc:sldMk cId="1754217452" sldId="275"/>
        </pc:sldMkLst>
        <pc:spChg chg="del">
          <ac:chgData name="Giuseppe Lomonaco" userId="12bb5cf0-0482-4f9c-b9cc-ed4a2db8d175" providerId="ADAL" clId="{0AD921FD-1C5B-4DF3-B6A7-AE3AE829658F}" dt="2023-03-06T04:00:35.639" v="772" actId="478"/>
          <ac:spMkLst>
            <pc:docMk/>
            <pc:sldMk cId="1754217452" sldId="275"/>
            <ac:spMk id="3" creationId="{950BAFFE-BDA5-4D29-C549-AE0686B3867B}"/>
          </ac:spMkLst>
        </pc:spChg>
        <pc:spChg chg="add mod">
          <ac:chgData name="Giuseppe Lomonaco" userId="12bb5cf0-0482-4f9c-b9cc-ed4a2db8d175" providerId="ADAL" clId="{0AD921FD-1C5B-4DF3-B6A7-AE3AE829658F}" dt="2023-03-06T04:00:35.639" v="772" actId="478"/>
          <ac:spMkLst>
            <pc:docMk/>
            <pc:sldMk cId="1754217452" sldId="275"/>
            <ac:spMk id="8" creationId="{4BE83695-3337-9281-7928-AD61AA4316DB}"/>
          </ac:spMkLst>
        </pc:spChg>
        <pc:spChg chg="del">
          <ac:chgData name="Giuseppe Lomonaco" userId="12bb5cf0-0482-4f9c-b9cc-ed4a2db8d175" providerId="ADAL" clId="{0AD921FD-1C5B-4DF3-B6A7-AE3AE829658F}" dt="2023-03-08T01:45:34.837" v="1037" actId="478"/>
          <ac:spMkLst>
            <pc:docMk/>
            <pc:sldMk cId="1754217452" sldId="275"/>
            <ac:spMk id="9" creationId="{49F7B6B0-DAD2-27B7-45EA-6830C2E5112F}"/>
          </ac:spMkLst>
        </pc:spChg>
        <pc:picChg chg="add del mod">
          <ac:chgData name="Giuseppe Lomonaco" userId="12bb5cf0-0482-4f9c-b9cc-ed4a2db8d175" providerId="ADAL" clId="{0AD921FD-1C5B-4DF3-B6A7-AE3AE829658F}" dt="2023-03-08T01:46:33.364" v="1045" actId="21"/>
          <ac:picMkLst>
            <pc:docMk/>
            <pc:sldMk cId="1754217452" sldId="275"/>
            <ac:picMk id="6" creationId="{898F4E99-4B31-8A27-EE47-CC634CDE485B}"/>
          </ac:picMkLst>
        </pc:picChg>
        <pc:picChg chg="del">
          <ac:chgData name="Giuseppe Lomonaco" userId="12bb5cf0-0482-4f9c-b9cc-ed4a2db8d175" providerId="ADAL" clId="{0AD921FD-1C5B-4DF3-B6A7-AE3AE829658F}" dt="2023-03-06T04:00:33.221" v="771" actId="478"/>
          <ac:picMkLst>
            <pc:docMk/>
            <pc:sldMk cId="1754217452" sldId="275"/>
            <ac:picMk id="7" creationId="{BD3C3219-AE79-9B42-159A-4AB40423CE52}"/>
          </ac:picMkLst>
        </pc:picChg>
        <pc:picChg chg="add mod">
          <ac:chgData name="Giuseppe Lomonaco" userId="12bb5cf0-0482-4f9c-b9cc-ed4a2db8d175" providerId="ADAL" clId="{0AD921FD-1C5B-4DF3-B6A7-AE3AE829658F}" dt="2023-03-06T04:01:03.088" v="777" actId="1076"/>
          <ac:picMkLst>
            <pc:docMk/>
            <pc:sldMk cId="1754217452" sldId="275"/>
            <ac:picMk id="10" creationId="{5895D9EB-B67A-ACA9-2B4F-6249631961CE}"/>
          </ac:picMkLst>
        </pc:picChg>
      </pc:sldChg>
      <pc:sldChg chg="addSp modSp mod">
        <pc:chgData name="Giuseppe Lomonaco" userId="12bb5cf0-0482-4f9c-b9cc-ed4a2db8d175" providerId="ADAL" clId="{0AD921FD-1C5B-4DF3-B6A7-AE3AE829658F}" dt="2023-03-08T01:48:52.612" v="1079" actId="1076"/>
        <pc:sldMkLst>
          <pc:docMk/>
          <pc:sldMk cId="1281996097" sldId="279"/>
        </pc:sldMkLst>
        <pc:spChg chg="mod">
          <ac:chgData name="Giuseppe Lomonaco" userId="12bb5cf0-0482-4f9c-b9cc-ed4a2db8d175" providerId="ADAL" clId="{0AD921FD-1C5B-4DF3-B6A7-AE3AE829658F}" dt="2023-03-08T01:48:43.367" v="1076" actId="20577"/>
          <ac:spMkLst>
            <pc:docMk/>
            <pc:sldMk cId="1281996097" sldId="279"/>
            <ac:spMk id="3" creationId="{950BAFFE-BDA5-4D29-C549-AE0686B3867B}"/>
          </ac:spMkLst>
        </pc:spChg>
        <pc:picChg chg="mod">
          <ac:chgData name="Giuseppe Lomonaco" userId="12bb5cf0-0482-4f9c-b9cc-ed4a2db8d175" providerId="ADAL" clId="{0AD921FD-1C5B-4DF3-B6A7-AE3AE829658F}" dt="2023-03-08T01:48:49.164" v="1078" actId="1076"/>
          <ac:picMkLst>
            <pc:docMk/>
            <pc:sldMk cId="1281996097" sldId="279"/>
            <ac:picMk id="5" creationId="{574CC117-D2A4-8EE4-E7AC-FE513535A624}"/>
          </ac:picMkLst>
        </pc:picChg>
        <pc:picChg chg="add mod">
          <ac:chgData name="Giuseppe Lomonaco" userId="12bb5cf0-0482-4f9c-b9cc-ed4a2db8d175" providerId="ADAL" clId="{0AD921FD-1C5B-4DF3-B6A7-AE3AE829658F}" dt="2023-03-08T01:48:52.612" v="1079" actId="1076"/>
          <ac:picMkLst>
            <pc:docMk/>
            <pc:sldMk cId="1281996097" sldId="279"/>
            <ac:picMk id="6" creationId="{174667D8-C1E0-B1B7-4668-7164D484B35C}"/>
          </ac:picMkLst>
        </pc:picChg>
      </pc:sldChg>
      <pc:sldChg chg="addSp delSp modSp add mod">
        <pc:chgData name="Giuseppe Lomonaco" userId="12bb5cf0-0482-4f9c-b9cc-ed4a2db8d175" providerId="ADAL" clId="{0AD921FD-1C5B-4DF3-B6A7-AE3AE829658F}" dt="2023-03-08T03:42:43.430" v="1151" actId="14100"/>
        <pc:sldMkLst>
          <pc:docMk/>
          <pc:sldMk cId="3852120905" sldId="281"/>
        </pc:sldMkLst>
        <pc:spChg chg="del">
          <ac:chgData name="Giuseppe Lomonaco" userId="12bb5cf0-0482-4f9c-b9cc-ed4a2db8d175" providerId="ADAL" clId="{0AD921FD-1C5B-4DF3-B6A7-AE3AE829658F}" dt="2023-03-08T03:42:31.948" v="1148" actId="478"/>
          <ac:spMkLst>
            <pc:docMk/>
            <pc:sldMk cId="3852120905" sldId="281"/>
            <ac:spMk id="6" creationId="{4EEA21AA-F201-5F9A-5F20-765ED4739B9D}"/>
          </ac:spMkLst>
        </pc:spChg>
        <pc:picChg chg="mod">
          <ac:chgData name="Giuseppe Lomonaco" userId="12bb5cf0-0482-4f9c-b9cc-ed4a2db8d175" providerId="ADAL" clId="{0AD921FD-1C5B-4DF3-B6A7-AE3AE829658F}" dt="2023-03-08T03:42:29.416" v="1147" actId="1076"/>
          <ac:picMkLst>
            <pc:docMk/>
            <pc:sldMk cId="3852120905" sldId="281"/>
            <ac:picMk id="5" creationId="{574CC117-D2A4-8EE4-E7AC-FE513535A624}"/>
          </ac:picMkLst>
        </pc:picChg>
        <pc:picChg chg="add mod">
          <ac:chgData name="Giuseppe Lomonaco" userId="12bb5cf0-0482-4f9c-b9cc-ed4a2db8d175" providerId="ADAL" clId="{0AD921FD-1C5B-4DF3-B6A7-AE3AE829658F}" dt="2023-03-08T03:42:43.430" v="1151" actId="14100"/>
          <ac:picMkLst>
            <pc:docMk/>
            <pc:sldMk cId="3852120905" sldId="281"/>
            <ac:picMk id="7" creationId="{FC49FB41-72CE-16EB-8A09-3B01E94CA7EC}"/>
          </ac:picMkLst>
        </pc:picChg>
        <pc:picChg chg="del">
          <ac:chgData name="Giuseppe Lomonaco" userId="12bb5cf0-0482-4f9c-b9cc-ed4a2db8d175" providerId="ADAL" clId="{0AD921FD-1C5B-4DF3-B6A7-AE3AE829658F}" dt="2023-03-08T03:42:26.948" v="1145" actId="478"/>
          <ac:picMkLst>
            <pc:docMk/>
            <pc:sldMk cId="3852120905" sldId="281"/>
            <ac:picMk id="15" creationId="{9C973857-6C38-830D-54B4-2F66A1179969}"/>
          </ac:picMkLst>
        </pc:picChg>
      </pc:sldChg>
      <pc:sldChg chg="add">
        <pc:chgData name="Giuseppe Lomonaco" userId="12bb5cf0-0482-4f9c-b9cc-ed4a2db8d175" providerId="ADAL" clId="{0AD921FD-1C5B-4DF3-B6A7-AE3AE829658F}" dt="2023-03-08T03:31:07.466" v="1144" actId="2890"/>
        <pc:sldMkLst>
          <pc:docMk/>
          <pc:sldMk cId="2836826084" sldId="282"/>
        </pc:sldMkLst>
      </pc:sldChg>
    </pc:docChg>
  </pc:docChgLst>
  <pc:docChgLst>
    <pc:chgData name="Lucas Corrales" userId="6063819c-6540-4961-af3a-25bd004dcd92" providerId="ADAL" clId="{DC934CEA-8FB5-4221-919A-1A02763D0C57}"/>
    <pc:docChg chg="undo custSel addSld delSld modSld">
      <pc:chgData name="Lucas Corrales" userId="6063819c-6540-4961-af3a-25bd004dcd92" providerId="ADAL" clId="{DC934CEA-8FB5-4221-919A-1A02763D0C57}" dt="2023-03-08T15:56:13.882" v="466" actId="2696"/>
      <pc:docMkLst>
        <pc:docMk/>
      </pc:docMkLst>
      <pc:sldChg chg="addSp delSp modSp">
        <pc:chgData name="Lucas Corrales" userId="6063819c-6540-4961-af3a-25bd004dcd92" providerId="ADAL" clId="{DC934CEA-8FB5-4221-919A-1A02763D0C57}" dt="2023-03-08T15:43:50.596" v="447" actId="14100"/>
        <pc:sldMkLst>
          <pc:docMk/>
          <pc:sldMk cId="3493946375" sldId="260"/>
        </pc:sldMkLst>
        <pc:picChg chg="add mod">
          <ac:chgData name="Lucas Corrales" userId="6063819c-6540-4961-af3a-25bd004dcd92" providerId="ADAL" clId="{DC934CEA-8FB5-4221-919A-1A02763D0C57}" dt="2023-03-08T15:43:44.036" v="444" actId="1076"/>
          <ac:picMkLst>
            <pc:docMk/>
            <pc:sldMk cId="3493946375" sldId="260"/>
            <ac:picMk id="3" creationId="{43717463-C1CC-4E9E-9A3E-23C448ADE5C9}"/>
          </ac:picMkLst>
        </pc:picChg>
        <pc:picChg chg="mod">
          <ac:chgData name="Lucas Corrales" userId="6063819c-6540-4961-af3a-25bd004dcd92" providerId="ADAL" clId="{DC934CEA-8FB5-4221-919A-1A02763D0C57}" dt="2023-03-08T15:43:50.596" v="447" actId="14100"/>
          <ac:picMkLst>
            <pc:docMk/>
            <pc:sldMk cId="3493946375" sldId="260"/>
            <ac:picMk id="7" creationId="{2AB5E878-A18A-8C2D-1B37-739FE9A17792}"/>
          </ac:picMkLst>
        </pc:picChg>
        <pc:picChg chg="add del mod">
          <ac:chgData name="Lucas Corrales" userId="6063819c-6540-4961-af3a-25bd004dcd92" providerId="ADAL" clId="{DC934CEA-8FB5-4221-919A-1A02763D0C57}" dt="2023-03-08T15:43:16.977" v="438" actId="478"/>
          <ac:picMkLst>
            <pc:docMk/>
            <pc:sldMk cId="3493946375" sldId="260"/>
            <ac:picMk id="8" creationId="{3CDC2AC9-AA40-4188-82F3-ABC2E0C3CA98}"/>
          </ac:picMkLst>
        </pc:picChg>
        <pc:picChg chg="add mod">
          <ac:chgData name="Lucas Corrales" userId="6063819c-6540-4961-af3a-25bd004dcd92" providerId="ADAL" clId="{DC934CEA-8FB5-4221-919A-1A02763D0C57}" dt="2023-03-08T15:43:47.756" v="446" actId="1076"/>
          <ac:picMkLst>
            <pc:docMk/>
            <pc:sldMk cId="3493946375" sldId="260"/>
            <ac:picMk id="9" creationId="{B4803102-9840-42C6-8587-8C1CE83856DE}"/>
          </ac:picMkLst>
        </pc:picChg>
      </pc:sldChg>
      <pc:sldChg chg="addSp delSp modSp">
        <pc:chgData name="Lucas Corrales" userId="6063819c-6540-4961-af3a-25bd004dcd92" providerId="ADAL" clId="{DC934CEA-8FB5-4221-919A-1A02763D0C57}" dt="2023-03-08T15:03:23.266" v="337" actId="1076"/>
        <pc:sldMkLst>
          <pc:docMk/>
          <pc:sldMk cId="3592122991" sldId="261"/>
        </pc:sldMkLst>
        <pc:spChg chg="del">
          <ac:chgData name="Lucas Corrales" userId="6063819c-6540-4961-af3a-25bd004dcd92" providerId="ADAL" clId="{DC934CEA-8FB5-4221-919A-1A02763D0C57}" dt="2023-03-08T14:56:09.759" v="276" actId="478"/>
          <ac:spMkLst>
            <pc:docMk/>
            <pc:sldMk cId="3592122991" sldId="261"/>
            <ac:spMk id="3" creationId="{950BAFFE-BDA5-4D29-C549-AE0686B3867B}"/>
          </ac:spMkLst>
        </pc:spChg>
        <pc:spChg chg="del mod">
          <ac:chgData name="Lucas Corrales" userId="6063819c-6540-4961-af3a-25bd004dcd92" providerId="ADAL" clId="{DC934CEA-8FB5-4221-919A-1A02763D0C57}" dt="2023-03-08T14:54:06.706" v="236" actId="478"/>
          <ac:spMkLst>
            <pc:docMk/>
            <pc:sldMk cId="3592122991" sldId="261"/>
            <ac:spMk id="6" creationId="{26B85100-D46E-4F77-A64D-CC5568C7C61A}"/>
          </ac:spMkLst>
        </pc:spChg>
        <pc:spChg chg="add mod">
          <ac:chgData name="Lucas Corrales" userId="6063819c-6540-4961-af3a-25bd004dcd92" providerId="ADAL" clId="{DC934CEA-8FB5-4221-919A-1A02763D0C57}" dt="2023-03-08T15:03:23.266" v="337" actId="1076"/>
          <ac:spMkLst>
            <pc:docMk/>
            <pc:sldMk cId="3592122991" sldId="261"/>
            <ac:spMk id="9" creationId="{C50419D3-E75E-4D34-AE43-9A0F1F0DAB73}"/>
          </ac:spMkLst>
        </pc:spChg>
        <pc:spChg chg="add del mod">
          <ac:chgData name="Lucas Corrales" userId="6063819c-6540-4961-af3a-25bd004dcd92" providerId="ADAL" clId="{DC934CEA-8FB5-4221-919A-1A02763D0C57}" dt="2023-03-08T14:56:14.661" v="279" actId="478"/>
          <ac:spMkLst>
            <pc:docMk/>
            <pc:sldMk cId="3592122991" sldId="261"/>
            <ac:spMk id="10" creationId="{0F42B0D4-F8B2-4B5A-BFEA-F34E51B56316}"/>
          </ac:spMkLst>
        </pc:spChg>
        <pc:spChg chg="add del">
          <ac:chgData name="Lucas Corrales" userId="6063819c-6540-4961-af3a-25bd004dcd92" providerId="ADAL" clId="{DC934CEA-8FB5-4221-919A-1A02763D0C57}" dt="2023-03-08T15:00:12.377" v="299"/>
          <ac:spMkLst>
            <pc:docMk/>
            <pc:sldMk cId="3592122991" sldId="261"/>
            <ac:spMk id="11" creationId="{42E7C254-F072-4E6D-B252-2EED4736D6B8}"/>
          </ac:spMkLst>
        </pc:spChg>
        <pc:spChg chg="add mod">
          <ac:chgData name="Lucas Corrales" userId="6063819c-6540-4961-af3a-25bd004dcd92" providerId="ADAL" clId="{DC934CEA-8FB5-4221-919A-1A02763D0C57}" dt="2023-03-08T15:03:05.321" v="330" actId="1076"/>
          <ac:spMkLst>
            <pc:docMk/>
            <pc:sldMk cId="3592122991" sldId="261"/>
            <ac:spMk id="16" creationId="{FE70DC9C-40F5-4203-9570-9E8E43B435D4}"/>
          </ac:spMkLst>
        </pc:spChg>
        <pc:spChg chg="add mod">
          <ac:chgData name="Lucas Corrales" userId="6063819c-6540-4961-af3a-25bd004dcd92" providerId="ADAL" clId="{DC934CEA-8FB5-4221-919A-1A02763D0C57}" dt="2023-03-08T15:03:14.624" v="336" actId="20577"/>
          <ac:spMkLst>
            <pc:docMk/>
            <pc:sldMk cId="3592122991" sldId="261"/>
            <ac:spMk id="17" creationId="{3F1D1A6A-D548-49CF-9A97-F9CF0751FFE6}"/>
          </ac:spMkLst>
        </pc:spChg>
        <pc:picChg chg="add del mod">
          <ac:chgData name="Lucas Corrales" userId="6063819c-6540-4961-af3a-25bd004dcd92" providerId="ADAL" clId="{DC934CEA-8FB5-4221-919A-1A02763D0C57}" dt="2023-03-08T15:02:42.631" v="312" actId="1076"/>
          <ac:picMkLst>
            <pc:docMk/>
            <pc:sldMk cId="3592122991" sldId="261"/>
            <ac:picMk id="5" creationId="{574CC117-D2A4-8EE4-E7AC-FE513535A624}"/>
          </ac:picMkLst>
        </pc:picChg>
        <pc:picChg chg="add del">
          <ac:chgData name="Lucas Corrales" userId="6063819c-6540-4961-af3a-25bd004dcd92" providerId="ADAL" clId="{DC934CEA-8FB5-4221-919A-1A02763D0C57}" dt="2023-03-08T15:02:27.357" v="311" actId="478"/>
          <ac:picMkLst>
            <pc:docMk/>
            <pc:sldMk cId="3592122991" sldId="261"/>
            <ac:picMk id="8" creationId="{DC5E5DCA-2C70-26B7-8CD1-E4125E613B5E}"/>
          </ac:picMkLst>
        </pc:picChg>
        <pc:picChg chg="add mod">
          <ac:chgData name="Lucas Corrales" userId="6063819c-6540-4961-af3a-25bd004dcd92" providerId="ADAL" clId="{DC934CEA-8FB5-4221-919A-1A02763D0C57}" dt="2023-03-08T15:00:30.992" v="304" actId="1076"/>
          <ac:picMkLst>
            <pc:docMk/>
            <pc:sldMk cId="3592122991" sldId="261"/>
            <ac:picMk id="13" creationId="{F7E76E7E-5BC4-4478-A0BD-6B12DEB2D26E}"/>
          </ac:picMkLst>
        </pc:picChg>
        <pc:picChg chg="add mod">
          <ac:chgData name="Lucas Corrales" userId="6063819c-6540-4961-af3a-25bd004dcd92" providerId="ADAL" clId="{DC934CEA-8FB5-4221-919A-1A02763D0C57}" dt="2023-03-08T15:00:23.950" v="302" actId="1076"/>
          <ac:picMkLst>
            <pc:docMk/>
            <pc:sldMk cId="3592122991" sldId="261"/>
            <ac:picMk id="15" creationId="{CF6D6D03-8B2D-44D4-BCBD-B580986C0025}"/>
          </ac:picMkLst>
        </pc:picChg>
      </pc:sldChg>
      <pc:sldChg chg="addSp delSp modSp">
        <pc:chgData name="Lucas Corrales" userId="6063819c-6540-4961-af3a-25bd004dcd92" providerId="ADAL" clId="{DC934CEA-8FB5-4221-919A-1A02763D0C57}" dt="2023-03-08T14:47:56.308" v="182"/>
        <pc:sldMkLst>
          <pc:docMk/>
          <pc:sldMk cId="1749642368" sldId="268"/>
        </pc:sldMkLst>
        <pc:spChg chg="add mod">
          <ac:chgData name="Lucas Corrales" userId="6063819c-6540-4961-af3a-25bd004dcd92" providerId="ADAL" clId="{DC934CEA-8FB5-4221-919A-1A02763D0C57}" dt="2023-03-08T14:24:45.919" v="71" actId="1076"/>
          <ac:spMkLst>
            <pc:docMk/>
            <pc:sldMk cId="1749642368" sldId="268"/>
            <ac:spMk id="7" creationId="{471B04CC-6B81-4A7A-AE8F-35BB80E046AA}"/>
          </ac:spMkLst>
        </pc:spChg>
        <pc:spChg chg="add mod">
          <ac:chgData name="Lucas Corrales" userId="6063819c-6540-4961-af3a-25bd004dcd92" providerId="ADAL" clId="{DC934CEA-8FB5-4221-919A-1A02763D0C57}" dt="2023-03-08T14:47:46.720" v="179" actId="1076"/>
          <ac:spMkLst>
            <pc:docMk/>
            <pc:sldMk cId="1749642368" sldId="268"/>
            <ac:spMk id="8" creationId="{FB180D6E-F6B7-43E6-A636-18ADBCBC434B}"/>
          </ac:spMkLst>
        </pc:spChg>
        <pc:spChg chg="add del mod">
          <ac:chgData name="Lucas Corrales" userId="6063819c-6540-4961-af3a-25bd004dcd92" providerId="ADAL" clId="{DC934CEA-8FB5-4221-919A-1A02763D0C57}" dt="2023-03-08T14:47:56.308" v="182"/>
          <ac:spMkLst>
            <pc:docMk/>
            <pc:sldMk cId="1749642368" sldId="268"/>
            <ac:spMk id="10" creationId="{C9FA0D63-3C58-4DED-8E3D-78AEDB44F007}"/>
          </ac:spMkLst>
        </pc:spChg>
        <pc:picChg chg="add mod">
          <ac:chgData name="Lucas Corrales" userId="6063819c-6540-4961-af3a-25bd004dcd92" providerId="ADAL" clId="{DC934CEA-8FB5-4221-919A-1A02763D0C57}" dt="2023-03-08T14:26:09.374" v="85" actId="208"/>
          <ac:picMkLst>
            <pc:docMk/>
            <pc:sldMk cId="1749642368" sldId="268"/>
            <ac:picMk id="3" creationId="{D01795AE-3B05-485A-A91B-2654CC405A5F}"/>
          </ac:picMkLst>
        </pc:picChg>
        <pc:picChg chg="mod">
          <ac:chgData name="Lucas Corrales" userId="6063819c-6540-4961-af3a-25bd004dcd92" providerId="ADAL" clId="{DC934CEA-8FB5-4221-919A-1A02763D0C57}" dt="2023-03-08T14:25:53.260" v="83" actId="1076"/>
          <ac:picMkLst>
            <pc:docMk/>
            <pc:sldMk cId="1749642368" sldId="268"/>
            <ac:picMk id="5" creationId="{574CC117-D2A4-8EE4-E7AC-FE513535A624}"/>
          </ac:picMkLst>
        </pc:picChg>
      </pc:sldChg>
      <pc:sldChg chg="addSp modSp">
        <pc:chgData name="Lucas Corrales" userId="6063819c-6540-4961-af3a-25bd004dcd92" providerId="ADAL" clId="{DC934CEA-8FB5-4221-919A-1A02763D0C57}" dt="2023-03-08T14:31:35.266" v="136" actId="207"/>
        <pc:sldMkLst>
          <pc:docMk/>
          <pc:sldMk cId="316230406" sldId="269"/>
        </pc:sldMkLst>
        <pc:spChg chg="add mod">
          <ac:chgData name="Lucas Corrales" userId="6063819c-6540-4961-af3a-25bd004dcd92" providerId="ADAL" clId="{DC934CEA-8FB5-4221-919A-1A02763D0C57}" dt="2023-03-08T14:31:35.266" v="136" actId="207"/>
          <ac:spMkLst>
            <pc:docMk/>
            <pc:sldMk cId="316230406" sldId="269"/>
            <ac:spMk id="11" creationId="{6F4B6A34-28C8-47FE-9CD6-2E663AA57D9A}"/>
          </ac:spMkLst>
        </pc:spChg>
        <pc:picChg chg="add">
          <ac:chgData name="Lucas Corrales" userId="6063819c-6540-4961-af3a-25bd004dcd92" providerId="ADAL" clId="{DC934CEA-8FB5-4221-919A-1A02763D0C57}" dt="2023-03-08T14:30:23.116" v="119"/>
          <ac:picMkLst>
            <pc:docMk/>
            <pc:sldMk cId="316230406" sldId="269"/>
            <ac:picMk id="6" creationId="{6D72920A-734A-41AD-A000-C7F809D12776}"/>
          </ac:picMkLst>
        </pc:picChg>
        <pc:cxnChg chg="add mod">
          <ac:chgData name="Lucas Corrales" userId="6063819c-6540-4961-af3a-25bd004dcd92" providerId="ADAL" clId="{DC934CEA-8FB5-4221-919A-1A02763D0C57}" dt="2023-03-08T14:31:05.091" v="125" actId="208"/>
          <ac:cxnSpMkLst>
            <pc:docMk/>
            <pc:sldMk cId="316230406" sldId="269"/>
            <ac:cxnSpMk id="8" creationId="{6D73BBCF-632F-41BD-9148-EF7DEDDE6BE0}"/>
          </ac:cxnSpMkLst>
        </pc:cxnChg>
      </pc:sldChg>
      <pc:sldChg chg="addSp delSp modSp">
        <pc:chgData name="Lucas Corrales" userId="6063819c-6540-4961-af3a-25bd004dcd92" providerId="ADAL" clId="{DC934CEA-8FB5-4221-919A-1A02763D0C57}" dt="2023-03-08T15:17:38.533" v="358" actId="1076"/>
        <pc:sldMkLst>
          <pc:docMk/>
          <pc:sldMk cId="2393811740" sldId="270"/>
        </pc:sldMkLst>
        <pc:picChg chg="add del mod">
          <ac:chgData name="Lucas Corrales" userId="6063819c-6540-4961-af3a-25bd004dcd92" providerId="ADAL" clId="{DC934CEA-8FB5-4221-919A-1A02763D0C57}" dt="2023-03-08T15:17:04.200" v="348" actId="478"/>
          <ac:picMkLst>
            <pc:docMk/>
            <pc:sldMk cId="2393811740" sldId="270"/>
            <ac:picMk id="3" creationId="{607DA071-6C70-4C8F-ADAA-87614C35C25A}"/>
          </ac:picMkLst>
        </pc:picChg>
        <pc:picChg chg="add mod">
          <ac:chgData name="Lucas Corrales" userId="6063819c-6540-4961-af3a-25bd004dcd92" providerId="ADAL" clId="{DC934CEA-8FB5-4221-919A-1A02763D0C57}" dt="2023-03-08T15:17:38.533" v="358" actId="1076"/>
          <ac:picMkLst>
            <pc:docMk/>
            <pc:sldMk cId="2393811740" sldId="270"/>
            <ac:picMk id="6" creationId="{5CD2DB79-4D58-4492-B4DA-9A362C1FC536}"/>
          </ac:picMkLst>
        </pc:picChg>
        <pc:picChg chg="del mod">
          <ac:chgData name="Lucas Corrales" userId="6063819c-6540-4961-af3a-25bd004dcd92" providerId="ADAL" clId="{DC934CEA-8FB5-4221-919A-1A02763D0C57}" dt="2023-03-08T15:17:14.824" v="351" actId="478"/>
          <ac:picMkLst>
            <pc:docMk/>
            <pc:sldMk cId="2393811740" sldId="270"/>
            <ac:picMk id="11" creationId="{4E1AFA12-18D0-9763-C68F-469A4F875A49}"/>
          </ac:picMkLst>
        </pc:picChg>
        <pc:picChg chg="del">
          <ac:chgData name="Lucas Corrales" userId="6063819c-6540-4961-af3a-25bd004dcd92" providerId="ADAL" clId="{DC934CEA-8FB5-4221-919A-1A02763D0C57}" dt="2023-03-08T15:17:15.474" v="352" actId="478"/>
          <ac:picMkLst>
            <pc:docMk/>
            <pc:sldMk cId="2393811740" sldId="270"/>
            <ac:picMk id="13" creationId="{DD2B75AE-250B-3486-47C0-CF88EB53FDB7}"/>
          </ac:picMkLst>
        </pc:picChg>
      </pc:sldChg>
      <pc:sldChg chg="del">
        <pc:chgData name="Lucas Corrales" userId="6063819c-6540-4961-af3a-25bd004dcd92" providerId="ADAL" clId="{DC934CEA-8FB5-4221-919A-1A02763D0C57}" dt="2023-03-08T15:56:13.882" v="466" actId="2696"/>
        <pc:sldMkLst>
          <pc:docMk/>
          <pc:sldMk cId="3027153948" sldId="272"/>
        </pc:sldMkLst>
      </pc:sldChg>
      <pc:sldChg chg="addSp delSp modSp">
        <pc:chgData name="Lucas Corrales" userId="6063819c-6540-4961-af3a-25bd004dcd92" providerId="ADAL" clId="{DC934CEA-8FB5-4221-919A-1A02763D0C57}" dt="2023-03-08T15:54:28.929" v="465" actId="1076"/>
        <pc:sldMkLst>
          <pc:docMk/>
          <pc:sldMk cId="1808136724" sldId="278"/>
        </pc:sldMkLst>
        <pc:spChg chg="mod">
          <ac:chgData name="Lucas Corrales" userId="6063819c-6540-4961-af3a-25bd004dcd92" providerId="ADAL" clId="{DC934CEA-8FB5-4221-919A-1A02763D0C57}" dt="2023-03-08T15:54:20.635" v="460" actId="6549"/>
          <ac:spMkLst>
            <pc:docMk/>
            <pc:sldMk cId="1808136724" sldId="278"/>
            <ac:spMk id="3" creationId="{950BAFFE-BDA5-4D29-C549-AE0686B3867B}"/>
          </ac:spMkLst>
        </pc:spChg>
        <pc:spChg chg="add mod">
          <ac:chgData name="Lucas Corrales" userId="6063819c-6540-4961-af3a-25bd004dcd92" providerId="ADAL" clId="{DC934CEA-8FB5-4221-919A-1A02763D0C57}" dt="2023-03-08T15:20:33.426" v="360" actId="1076"/>
          <ac:spMkLst>
            <pc:docMk/>
            <pc:sldMk cId="1808136724" sldId="278"/>
            <ac:spMk id="10" creationId="{0EFF746A-3A64-4742-96AD-0EFE8E7C81E7}"/>
          </ac:spMkLst>
        </pc:spChg>
        <pc:spChg chg="add del mod">
          <ac:chgData name="Lucas Corrales" userId="6063819c-6540-4961-af3a-25bd004dcd92" providerId="ADAL" clId="{DC934CEA-8FB5-4221-919A-1A02763D0C57}" dt="2023-03-08T15:54:23.051" v="463" actId="478"/>
          <ac:spMkLst>
            <pc:docMk/>
            <pc:sldMk cId="1808136724" sldId="278"/>
            <ac:spMk id="11" creationId="{834956F9-435D-4D1C-A1AE-B7C1BAE88B53}"/>
          </ac:spMkLst>
        </pc:spChg>
        <pc:spChg chg="add del mod">
          <ac:chgData name="Lucas Corrales" userId="6063819c-6540-4961-af3a-25bd004dcd92" providerId="ADAL" clId="{DC934CEA-8FB5-4221-919A-1A02763D0C57}" dt="2023-03-08T15:54:21.846" v="461" actId="478"/>
          <ac:spMkLst>
            <pc:docMk/>
            <pc:sldMk cId="1808136724" sldId="278"/>
            <ac:spMk id="14" creationId="{B229F140-4173-4A76-905D-5D483BAF0C0C}"/>
          </ac:spMkLst>
        </pc:spChg>
        <pc:spChg chg="add mod">
          <ac:chgData name="Lucas Corrales" userId="6063819c-6540-4961-af3a-25bd004dcd92" providerId="ADAL" clId="{DC934CEA-8FB5-4221-919A-1A02763D0C57}" dt="2023-03-08T15:22:30.616" v="370" actId="1076"/>
          <ac:spMkLst>
            <pc:docMk/>
            <pc:sldMk cId="1808136724" sldId="278"/>
            <ac:spMk id="15" creationId="{5C5E77BE-87C3-4BDC-BEE5-86923769118E}"/>
          </ac:spMkLst>
        </pc:spChg>
        <pc:spChg chg="add mod">
          <ac:chgData name="Lucas Corrales" userId="6063819c-6540-4961-af3a-25bd004dcd92" providerId="ADAL" clId="{DC934CEA-8FB5-4221-919A-1A02763D0C57}" dt="2023-03-08T15:22:37.087" v="372" actId="1076"/>
          <ac:spMkLst>
            <pc:docMk/>
            <pc:sldMk cId="1808136724" sldId="278"/>
            <ac:spMk id="16" creationId="{531F5E1B-8F1B-4957-95C5-D9E082166800}"/>
          </ac:spMkLst>
        </pc:spChg>
        <pc:spChg chg="add del mod">
          <ac:chgData name="Lucas Corrales" userId="6063819c-6540-4961-af3a-25bd004dcd92" providerId="ADAL" clId="{DC934CEA-8FB5-4221-919A-1A02763D0C57}" dt="2023-03-08T15:54:23.522" v="464" actId="478"/>
          <ac:spMkLst>
            <pc:docMk/>
            <pc:sldMk cId="1808136724" sldId="278"/>
            <ac:spMk id="17" creationId="{C18D6308-4869-43CD-945E-C808E3D04F32}"/>
          </ac:spMkLst>
        </pc:spChg>
        <pc:spChg chg="add del mod">
          <ac:chgData name="Lucas Corrales" userId="6063819c-6540-4961-af3a-25bd004dcd92" providerId="ADAL" clId="{DC934CEA-8FB5-4221-919A-1A02763D0C57}" dt="2023-03-08T15:54:22.385" v="462" actId="478"/>
          <ac:spMkLst>
            <pc:docMk/>
            <pc:sldMk cId="1808136724" sldId="278"/>
            <ac:spMk id="18" creationId="{09DC451D-4AD8-4039-ABDC-04167198B3A9}"/>
          </ac:spMkLst>
        </pc:spChg>
        <pc:spChg chg="add mod">
          <ac:chgData name="Lucas Corrales" userId="6063819c-6540-4961-af3a-25bd004dcd92" providerId="ADAL" clId="{DC934CEA-8FB5-4221-919A-1A02763D0C57}" dt="2023-03-08T15:54:28.929" v="465" actId="1076"/>
          <ac:spMkLst>
            <pc:docMk/>
            <pc:sldMk cId="1808136724" sldId="278"/>
            <ac:spMk id="19" creationId="{CF289DD9-9D9C-4B48-9732-0F9B2E299808}"/>
          </ac:spMkLst>
        </pc:spChg>
      </pc:sldChg>
      <pc:sldChg chg="addSp delSp modSp">
        <pc:chgData name="Lucas Corrales" userId="6063819c-6540-4961-af3a-25bd004dcd92" providerId="ADAL" clId="{DC934CEA-8FB5-4221-919A-1A02763D0C57}" dt="2023-03-08T15:05:43.694" v="342" actId="208"/>
        <pc:sldMkLst>
          <pc:docMk/>
          <pc:sldMk cId="1281996097" sldId="279"/>
        </pc:sldMkLst>
        <pc:picChg chg="del">
          <ac:chgData name="Lucas Corrales" userId="6063819c-6540-4961-af3a-25bd004dcd92" providerId="ADAL" clId="{DC934CEA-8FB5-4221-919A-1A02763D0C57}" dt="2023-03-08T15:04:44.381" v="338" actId="478"/>
          <ac:picMkLst>
            <pc:docMk/>
            <pc:sldMk cId="1281996097" sldId="279"/>
            <ac:picMk id="7" creationId="{CD3D2825-875A-4BF5-A550-81B06C1D454B}"/>
          </ac:picMkLst>
        </pc:picChg>
        <pc:picChg chg="add mod">
          <ac:chgData name="Lucas Corrales" userId="6063819c-6540-4961-af3a-25bd004dcd92" providerId="ADAL" clId="{DC934CEA-8FB5-4221-919A-1A02763D0C57}" dt="2023-03-08T15:05:43.694" v="342" actId="208"/>
          <ac:picMkLst>
            <pc:docMk/>
            <pc:sldMk cId="1281996097" sldId="279"/>
            <ac:picMk id="8" creationId="{B1348D7D-2407-4A88-96F5-46FE1C09B4FE}"/>
          </ac:picMkLst>
        </pc:picChg>
      </pc:sldChg>
      <pc:sldChg chg="add del">
        <pc:chgData name="Lucas Corrales" userId="6063819c-6540-4961-af3a-25bd004dcd92" providerId="ADAL" clId="{DC934CEA-8FB5-4221-919A-1A02763D0C57}" dt="2023-03-08T14:32:14.210" v="138"/>
        <pc:sldMkLst>
          <pc:docMk/>
          <pc:sldMk cId="2417520685" sldId="283"/>
        </pc:sldMkLst>
      </pc:sldChg>
      <pc:sldChg chg="addSp delSp modSp add">
        <pc:chgData name="Lucas Corrales" userId="6063819c-6540-4961-af3a-25bd004dcd92" providerId="ADAL" clId="{DC934CEA-8FB5-4221-919A-1A02763D0C57}" dt="2023-03-08T14:52:36.087" v="234" actId="1076"/>
        <pc:sldMkLst>
          <pc:docMk/>
          <pc:sldMk cId="2911381530" sldId="283"/>
        </pc:sldMkLst>
        <pc:spChg chg="add mod">
          <ac:chgData name="Lucas Corrales" userId="6063819c-6540-4961-af3a-25bd004dcd92" providerId="ADAL" clId="{DC934CEA-8FB5-4221-919A-1A02763D0C57}" dt="2023-03-08T14:50:21.691" v="213" actId="1076"/>
          <ac:spMkLst>
            <pc:docMk/>
            <pc:sldMk cId="2911381530" sldId="283"/>
            <ac:spMk id="9" creationId="{A9DCEA3A-B3D5-4177-A1E0-6F2477A79613}"/>
          </ac:spMkLst>
        </pc:spChg>
        <pc:spChg chg="add mod">
          <ac:chgData name="Lucas Corrales" userId="6063819c-6540-4961-af3a-25bd004dcd92" providerId="ADAL" clId="{DC934CEA-8FB5-4221-919A-1A02763D0C57}" dt="2023-03-08T14:51:56.681" v="225" actId="1076"/>
          <ac:spMkLst>
            <pc:docMk/>
            <pc:sldMk cId="2911381530" sldId="283"/>
            <ac:spMk id="10" creationId="{34594593-FD18-40E5-B783-5A060268AA8D}"/>
          </ac:spMkLst>
        </pc:spChg>
        <pc:spChg chg="del">
          <ac:chgData name="Lucas Corrales" userId="6063819c-6540-4961-af3a-25bd004dcd92" providerId="ADAL" clId="{DC934CEA-8FB5-4221-919A-1A02763D0C57}" dt="2023-03-08T14:32:24.996" v="143" actId="478"/>
          <ac:spMkLst>
            <pc:docMk/>
            <pc:sldMk cId="2911381530" sldId="283"/>
            <ac:spMk id="11" creationId="{6F4B6A34-28C8-47FE-9CD6-2E663AA57D9A}"/>
          </ac:spMkLst>
        </pc:spChg>
        <pc:spChg chg="add mod">
          <ac:chgData name="Lucas Corrales" userId="6063819c-6540-4961-af3a-25bd004dcd92" providerId="ADAL" clId="{DC934CEA-8FB5-4221-919A-1A02763D0C57}" dt="2023-03-08T14:52:36.087" v="234" actId="1076"/>
          <ac:spMkLst>
            <pc:docMk/>
            <pc:sldMk cId="2911381530" sldId="283"/>
            <ac:spMk id="12" creationId="{C4A22CAC-02CC-4909-A433-FE3BF28D5408}"/>
          </ac:spMkLst>
        </pc:spChg>
        <pc:picChg chg="add del mod">
          <ac:chgData name="Lucas Corrales" userId="6063819c-6540-4961-af3a-25bd004dcd92" providerId="ADAL" clId="{DC934CEA-8FB5-4221-919A-1A02763D0C57}" dt="2023-03-08T14:52:26.205" v="233" actId="1076"/>
          <ac:picMkLst>
            <pc:docMk/>
            <pc:sldMk cId="2911381530" sldId="283"/>
            <ac:picMk id="5" creationId="{574CC117-D2A4-8EE4-E7AC-FE513535A624}"/>
          </ac:picMkLst>
        </pc:picChg>
        <pc:picChg chg="del">
          <ac:chgData name="Lucas Corrales" userId="6063819c-6540-4961-af3a-25bd004dcd92" providerId="ADAL" clId="{DC934CEA-8FB5-4221-919A-1A02763D0C57}" dt="2023-03-08T14:32:19.431" v="140" actId="478"/>
          <ac:picMkLst>
            <pc:docMk/>
            <pc:sldMk cId="2911381530" sldId="283"/>
            <ac:picMk id="6" creationId="{6D72920A-734A-41AD-A000-C7F809D12776}"/>
          </ac:picMkLst>
        </pc:picChg>
        <pc:cxnChg chg="del">
          <ac:chgData name="Lucas Corrales" userId="6063819c-6540-4961-af3a-25bd004dcd92" providerId="ADAL" clId="{DC934CEA-8FB5-4221-919A-1A02763D0C57}" dt="2023-03-08T14:32:25.837" v="144" actId="478"/>
          <ac:cxnSpMkLst>
            <pc:docMk/>
            <pc:sldMk cId="2911381530" sldId="283"/>
            <ac:cxnSpMk id="8" creationId="{6D73BBCF-632F-41BD-9148-EF7DEDDE6BE0}"/>
          </ac:cxnSpMkLst>
        </pc:cxnChg>
      </pc:sldChg>
      <pc:sldChg chg="addSp delSp modSp add">
        <pc:chgData name="Lucas Corrales" userId="6063819c-6540-4961-af3a-25bd004dcd92" providerId="ADAL" clId="{DC934CEA-8FB5-4221-919A-1A02763D0C57}" dt="2023-03-08T14:48:33.726" v="198"/>
        <pc:sldMkLst>
          <pc:docMk/>
          <pc:sldMk cId="644238782" sldId="284"/>
        </pc:sldMkLst>
        <pc:spChg chg="del">
          <ac:chgData name="Lucas Corrales" userId="6063819c-6540-4961-af3a-25bd004dcd92" providerId="ADAL" clId="{DC934CEA-8FB5-4221-919A-1A02763D0C57}" dt="2023-03-08T14:48:04.829" v="185" actId="478"/>
          <ac:spMkLst>
            <pc:docMk/>
            <pc:sldMk cId="644238782" sldId="284"/>
            <ac:spMk id="7" creationId="{471B04CC-6B81-4A7A-AE8F-35BB80E046AA}"/>
          </ac:spMkLst>
        </pc:spChg>
        <pc:spChg chg="del">
          <ac:chgData name="Lucas Corrales" userId="6063819c-6540-4961-af3a-25bd004dcd92" providerId="ADAL" clId="{DC934CEA-8FB5-4221-919A-1A02763D0C57}" dt="2023-03-08T14:48:06.649" v="186" actId="478"/>
          <ac:spMkLst>
            <pc:docMk/>
            <pc:sldMk cId="644238782" sldId="284"/>
            <ac:spMk id="8" creationId="{FB180D6E-F6B7-43E6-A636-18ADBCBC434B}"/>
          </ac:spMkLst>
        </pc:spChg>
        <pc:spChg chg="add mod">
          <ac:chgData name="Lucas Corrales" userId="6063819c-6540-4961-af3a-25bd004dcd92" providerId="ADAL" clId="{DC934CEA-8FB5-4221-919A-1A02763D0C57}" dt="2023-03-08T14:48:33.726" v="198"/>
          <ac:spMkLst>
            <pc:docMk/>
            <pc:sldMk cId="644238782" sldId="284"/>
            <ac:spMk id="10" creationId="{B9DE65C5-5866-4F86-9707-DD8072E0143A}"/>
          </ac:spMkLst>
        </pc:spChg>
        <pc:picChg chg="del">
          <ac:chgData name="Lucas Corrales" userId="6063819c-6540-4961-af3a-25bd004dcd92" providerId="ADAL" clId="{DC934CEA-8FB5-4221-919A-1A02763D0C57}" dt="2023-03-08T14:48:03.469" v="184" actId="478"/>
          <ac:picMkLst>
            <pc:docMk/>
            <pc:sldMk cId="644238782" sldId="284"/>
            <ac:picMk id="3" creationId="{D01795AE-3B05-485A-A91B-2654CC405A5F}"/>
          </ac:picMkLst>
        </pc:picChg>
      </pc:sldChg>
      <pc:sldChg chg="add">
        <pc:chgData name="Lucas Corrales" userId="6063819c-6540-4961-af3a-25bd004dcd92" providerId="ADAL" clId="{DC934CEA-8FB5-4221-919A-1A02763D0C57}" dt="2023-03-08T15:17:12.938" v="350"/>
        <pc:sldMkLst>
          <pc:docMk/>
          <pc:sldMk cId="1434830921" sldId="285"/>
        </pc:sldMkLst>
      </pc:sldChg>
      <pc:sldChg chg="addSp delSp modSp add">
        <pc:chgData name="Lucas Corrales" userId="6063819c-6540-4961-af3a-25bd004dcd92" providerId="ADAL" clId="{DC934CEA-8FB5-4221-919A-1A02763D0C57}" dt="2023-03-08T15:51:47.424" v="459" actId="1076"/>
        <pc:sldMkLst>
          <pc:docMk/>
          <pc:sldMk cId="2425437800" sldId="286"/>
        </pc:sldMkLst>
        <pc:picChg chg="del">
          <ac:chgData name="Lucas Corrales" userId="6063819c-6540-4961-af3a-25bd004dcd92" providerId="ADAL" clId="{DC934CEA-8FB5-4221-919A-1A02763D0C57}" dt="2023-03-08T15:51:30.512" v="450" actId="478"/>
          <ac:picMkLst>
            <pc:docMk/>
            <pc:sldMk cId="2425437800" sldId="286"/>
            <ac:picMk id="3" creationId="{43717463-C1CC-4E9E-9A3E-23C448ADE5C9}"/>
          </ac:picMkLst>
        </pc:picChg>
        <pc:picChg chg="del">
          <ac:chgData name="Lucas Corrales" userId="6063819c-6540-4961-af3a-25bd004dcd92" providerId="ADAL" clId="{DC934CEA-8FB5-4221-919A-1A02763D0C57}" dt="2023-03-08T15:51:30.052" v="449" actId="478"/>
          <ac:picMkLst>
            <pc:docMk/>
            <pc:sldMk cId="2425437800" sldId="286"/>
            <ac:picMk id="7" creationId="{2AB5E878-A18A-8C2D-1B37-739FE9A17792}"/>
          </ac:picMkLst>
        </pc:picChg>
        <pc:picChg chg="del">
          <ac:chgData name="Lucas Corrales" userId="6063819c-6540-4961-af3a-25bd004dcd92" providerId="ADAL" clId="{DC934CEA-8FB5-4221-919A-1A02763D0C57}" dt="2023-03-08T15:51:30.952" v="451" actId="478"/>
          <ac:picMkLst>
            <pc:docMk/>
            <pc:sldMk cId="2425437800" sldId="286"/>
            <ac:picMk id="9" creationId="{B4803102-9840-42C6-8587-8C1CE83856DE}"/>
          </ac:picMkLst>
        </pc:picChg>
        <pc:picChg chg="add mod modCrop">
          <ac:chgData name="Lucas Corrales" userId="6063819c-6540-4961-af3a-25bd004dcd92" providerId="ADAL" clId="{DC934CEA-8FB5-4221-919A-1A02763D0C57}" dt="2023-03-08T15:51:47.424" v="459" actId="1076"/>
          <ac:picMkLst>
            <pc:docMk/>
            <pc:sldMk cId="2425437800" sldId="286"/>
            <ac:picMk id="10" creationId="{6CE13C21-7412-4441-B833-08BCF44320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C40CA-7878-D396-A55B-7F2E72695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BBB6BF-D540-D5C9-0873-129C28B2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5FA154-C8ED-DB86-64DB-34F9177A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BC4DC-7AF1-49D9-E1D3-7C267009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9D362-DF10-C87F-2729-F7AFED3B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211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22F37-C64C-23BB-9D51-9769083F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987FFD-328B-2570-0015-DE79C3AA5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018C4-466B-D83D-90C2-AEE191DB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99051-F7BF-83EF-9742-77638146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483E9-DFF6-884E-1531-85C4967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2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2552B2-AC28-E62F-E300-8599AA0F6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C0F55-F4FA-DA30-2C38-BAF77BD3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456E6-9D1E-699F-43A8-93CCCC2A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D9B6C-2AF8-2888-A670-920A28A3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81828-53B1-834B-CB96-C36020BD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515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C53B8-9FD6-12DF-8F8C-116F2C4D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9574C-9BB4-2408-20EB-7A885AA5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2A4F0-DFFB-AA44-D8EC-BAAD182C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0E077F-7E62-DFA2-8CB5-BA3636C2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566C7-54B5-BA34-F060-507DD4A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3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4BA3B-7048-D452-F615-CA658740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80AF1-E689-3F00-AE00-28AD519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62291-6E5B-D86C-2DD9-7D9F28A5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2E695-E8EA-1055-FB68-47C2D3B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1A094-E996-A463-29D1-163C556D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65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1C7F5-7CBC-8F2F-872D-F00FA73F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EE54E-2674-1170-4CF3-4C0947BC1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D36F15-DF81-EB30-AE0C-786155EE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1BFEBE-D631-08E6-9CDE-3299707C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A69D-1D13-10A0-FCA5-01D4AE2E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345C3-17F7-71B3-E8D7-476FF02F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2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0C46C-D648-B42A-83A7-1760E19B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1C89F-A46B-E2CE-58BA-24401E4F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2B362C-322C-AE52-DF98-3DB0E2530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C1F2C2-81ED-D75E-5CD7-F3AF1C840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A2AADF-9969-C44F-8640-FBF84979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6F9221-EC0B-E144-57D4-9ED48C89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FA8B34-C45B-CDED-071C-5F109228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5E84B6-B4F9-81BB-0560-1B65335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569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FACA-A9D8-CB79-A98F-39F191C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5AA05C-DA6A-9420-2045-BF34E34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82925D-4D2A-4E33-5A71-F1143E8D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01A961-A6DE-4D68-82CC-3C37E24C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915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EA91FC-F541-A500-96CD-6B0ED058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FE6E02-548C-65A9-89BF-3E2F20CD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EA81CB-8C16-8FA5-C6B9-9DA37F6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42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B5C71-0522-B31E-3475-979D1624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7DF53-DF7F-C3DC-2090-7BEBAE58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9EE243-AD8B-7153-D8A2-0B6DB52E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C28348-45D1-EFF2-4FD3-E147083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3CF4DF-021D-91E0-0ABE-C623E3D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969E75-E240-7514-C956-537A0D0C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02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1A8E-987C-8A97-91C1-6A43F13C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8E5EE9-0B06-9997-CE81-E0455FD3F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C79137-4197-D549-1271-FCA2831F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A91F3F-C41E-4101-E842-29AC9D6A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63D476-3332-580A-4EF9-609390DB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87026-E668-1B0C-1C72-737D65CD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6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5DF45D-8098-744B-3B66-D463DD69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B5033-05D3-901C-1DC6-F7FF8266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E00A1-0505-FCB6-1F31-2F77581DA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658-C7B9-44F5-B3D1-4BC4B3348290}" type="datetimeFigureOut">
              <a:rPr lang="fr-CA" smtClean="0"/>
              <a:t>2023-03-08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445F5-399C-D835-81DA-249B3448B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107038-827D-CD68-2B6A-41E3171D7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6C-492F-4798-B59D-9596AC03E9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406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0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8.xml"/><Relationship Id="rId7" Type="http://schemas.openxmlformats.org/officeDocument/2006/relationships/image" Target="../media/image2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25.jpe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2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7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2.xml"/><Relationship Id="rId7" Type="http://schemas.openxmlformats.org/officeDocument/2006/relationships/image" Target="../media/image30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9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3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35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36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38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39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9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4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0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82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0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10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9.xml"/><Relationship Id="rId7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5.xml"/><Relationship Id="rId7" Type="http://schemas.openxmlformats.org/officeDocument/2006/relationships/image" Target="../media/image1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3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1.xml"/><Relationship Id="rId7" Type="http://schemas.openxmlformats.org/officeDocument/2006/relationships/image" Target="../media/image1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992233"/>
            <a:ext cx="11887200" cy="2436767"/>
          </a:xfrm>
        </p:spPr>
        <p:txBody>
          <a:bodyPr>
            <a:normAutofit/>
          </a:bodyPr>
          <a:lstStyle/>
          <a:p>
            <a:r>
              <a:rPr lang="en-CA"/>
              <a:t>S5 – APP4 – </a:t>
            </a:r>
            <a:r>
              <a:rPr lang="en-CA" err="1"/>
              <a:t>Pr</a:t>
            </a:r>
            <a:r>
              <a:rPr lang="fr-CA" err="1"/>
              <a:t>ésentation</a:t>
            </a:r>
            <a:br>
              <a:rPr lang="fr-CA"/>
            </a:br>
            <a:br>
              <a:rPr lang="fr-CA"/>
            </a:br>
            <a:r>
              <a:rPr lang="fr-CA" sz="4800"/>
              <a:t>Analyse de systèmes asservis analogique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AFFE-BDA5-4D29-C549-AE0686B3867B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57889" y="4581235"/>
            <a:ext cx="8676222" cy="1659143"/>
          </a:xfrm>
        </p:spPr>
        <p:txBody>
          <a:bodyPr>
            <a:normAutofit/>
          </a:bodyPr>
          <a:lstStyle/>
          <a:p>
            <a:r>
              <a:rPr lang="en-CA"/>
              <a:t>Giuseppe Lomonaco – lomg2301</a:t>
            </a:r>
          </a:p>
          <a:p>
            <a:r>
              <a:rPr lang="en-CA"/>
              <a:t>Lucas Corrales – corl0701</a:t>
            </a:r>
          </a:p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9A15AD4-4E69-4EE5-9AD3-46805E381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" y="1649459"/>
            <a:ext cx="6938802" cy="5204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Vérification des marges 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10</a:t>
            </a:fld>
            <a:endParaRPr lang="en-CA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3227274-F7F3-476E-AAD2-1878DE6EEDF2}"/>
              </a:ext>
            </a:extLst>
          </p:cNvPr>
          <p:cNvCxnSpPr>
            <a:cxnSpLocks/>
          </p:cNvCxnSpPr>
          <p:nvPr/>
        </p:nvCxnSpPr>
        <p:spPr>
          <a:xfrm flipV="1">
            <a:off x="1065320" y="3497802"/>
            <a:ext cx="314818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9691E2-FC89-459D-B377-4D504C20827D}"/>
              </a:ext>
            </a:extLst>
          </p:cNvPr>
          <p:cNvCxnSpPr>
            <a:cxnSpLocks/>
          </p:cNvCxnSpPr>
          <p:nvPr/>
        </p:nvCxnSpPr>
        <p:spPr>
          <a:xfrm>
            <a:off x="4195752" y="3497802"/>
            <a:ext cx="0" cy="2312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B92842C-4789-46B7-96BF-39F4AE8C69FC}"/>
              </a:ext>
            </a:extLst>
          </p:cNvPr>
          <p:cNvCxnSpPr>
            <a:cxnSpLocks/>
          </p:cNvCxnSpPr>
          <p:nvPr/>
        </p:nvCxnSpPr>
        <p:spPr>
          <a:xfrm>
            <a:off x="1065320" y="5797118"/>
            <a:ext cx="3130432" cy="13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47E1B2E-89D7-4B80-B28B-934023347E00}"/>
              </a:ext>
            </a:extLst>
          </p:cNvPr>
          <p:cNvSpPr/>
          <p:nvPr/>
        </p:nvSpPr>
        <p:spPr>
          <a:xfrm>
            <a:off x="4377548" y="4480322"/>
            <a:ext cx="727965" cy="3474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EAFFC00-33E7-46B7-AEBA-33C2B625BFFB}"/>
              </a:ext>
            </a:extLst>
          </p:cNvPr>
          <p:cNvSpPr/>
          <p:nvPr/>
        </p:nvSpPr>
        <p:spPr>
          <a:xfrm rot="10800000">
            <a:off x="3276063" y="4480323"/>
            <a:ext cx="727965" cy="3474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D2721E-7095-4061-A926-1A0C9F9EE8DF}"/>
              </a:ext>
            </a:extLst>
          </p:cNvPr>
          <p:cNvSpPr txBox="1"/>
          <p:nvPr/>
        </p:nvSpPr>
        <p:spPr>
          <a:xfrm>
            <a:off x="7883371" y="2956264"/>
            <a:ext cx="67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Si </a:t>
            </a:r>
            <a:r>
              <a:rPr lang="en-CA" err="1"/>
              <a:t>Kv</a:t>
            </a:r>
            <a:r>
              <a:rPr lang="en-CA"/>
              <a:t> </a:t>
            </a:r>
            <a:endParaRPr lang="fr-CA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B1A8C35-880C-46D4-AB1E-F093A98A85E9}"/>
              </a:ext>
            </a:extLst>
          </p:cNvPr>
          <p:cNvSpPr/>
          <p:nvPr/>
        </p:nvSpPr>
        <p:spPr>
          <a:xfrm rot="16200000">
            <a:off x="8529176" y="2914958"/>
            <a:ext cx="441660" cy="3796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B46FCE1D-32DE-4B22-9168-8CDE131629B6}"/>
              </a:ext>
            </a:extLst>
          </p:cNvPr>
          <p:cNvSpPr/>
          <p:nvPr/>
        </p:nvSpPr>
        <p:spPr>
          <a:xfrm rot="5400000">
            <a:off x="9016195" y="2914958"/>
            <a:ext cx="441660" cy="3796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D2A79A-74BC-4B54-9FFA-0B81413CC7D1}"/>
              </a:ext>
            </a:extLst>
          </p:cNvPr>
          <p:cNvSpPr txBox="1"/>
          <p:nvPr/>
        </p:nvSpPr>
        <p:spPr>
          <a:xfrm>
            <a:off x="6954710" y="3517368"/>
            <a:ext cx="5237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Marge de gain = </a:t>
            </a:r>
            <a:r>
              <a:rPr lang="en-CA" err="1"/>
              <a:t>infini</a:t>
            </a:r>
            <a:r>
              <a:rPr lang="en-CA"/>
              <a:t>, car on </a:t>
            </a:r>
            <a:r>
              <a:rPr lang="en-CA" err="1"/>
              <a:t>ce</a:t>
            </a:r>
            <a:r>
              <a:rPr lang="en-CA"/>
              <a:t> rend jamais a 180</a:t>
            </a:r>
          </a:p>
          <a:p>
            <a:r>
              <a:rPr lang="en-CA"/>
              <a:t>Marge de phase = -119-(-180) = 61 deg</a:t>
            </a:r>
          </a:p>
          <a:p>
            <a:r>
              <a:rPr lang="en-CA" err="1"/>
              <a:t>Wg</a:t>
            </a:r>
            <a:r>
              <a:rPr lang="en-CA"/>
              <a:t>  = 2,43 rad/sec</a:t>
            </a:r>
          </a:p>
          <a:p>
            <a:r>
              <a:rPr lang="en-CA"/>
              <a:t>Wp = N/A</a:t>
            </a:r>
          </a:p>
          <a:p>
            <a:endParaRPr lang="en-CA"/>
          </a:p>
          <a:p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8C0DAD-8FC8-16ED-3F95-461EA28ED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512" y="1083269"/>
            <a:ext cx="802116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Réduction de la Fonction de Transfert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11</a:t>
            </a:fld>
            <a:endParaRPr lang="en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63C99A-1D8C-4D61-A7B0-697D2591C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947" y="2686777"/>
            <a:ext cx="4894535" cy="1919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BFF21D-196E-4073-A25F-6D9F12D5C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18" y="2884995"/>
            <a:ext cx="5970973" cy="1442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BD8D81-3624-BC56-3FC4-8B896B9A2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551" y="1124194"/>
            <a:ext cx="807832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Réduction de la Fonction de Transfert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AFFE-BDA5-4D29-C549-AE0686B3867B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57889" y="1047719"/>
            <a:ext cx="8676222" cy="5547045"/>
          </a:xfrm>
        </p:spPr>
        <p:txBody>
          <a:bodyPr>
            <a:normAutofit/>
          </a:bodyPr>
          <a:lstStyle/>
          <a:p>
            <a:pPr algn="l"/>
            <a:r>
              <a:rPr lang="fr-FR" sz="1800" b="0" i="0" u="none" strike="noStrike" baseline="0">
                <a:latin typeface="Times New Roman" panose="02020603050405020304" pitchFamily="18" charset="0"/>
              </a:rPr>
              <a:t>(g) fermeture de la boucle à la main sur cette FT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12</a:t>
            </a:fld>
            <a:endParaRPr lang="en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BED11B-AC8B-49D4-9E19-9A750E578F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10820" r="5676" b="9439"/>
          <a:stretch/>
        </p:blipFill>
        <p:spPr>
          <a:xfrm rot="16200000">
            <a:off x="3641325" y="-753377"/>
            <a:ext cx="4909352" cy="97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Réduction de la Fonction de Transfert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AFFE-BDA5-4D29-C549-AE0686B3867B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57889" y="1047719"/>
            <a:ext cx="8676222" cy="5547045"/>
          </a:xfrm>
        </p:spPr>
        <p:txBody>
          <a:bodyPr>
            <a:normAutofit/>
          </a:bodyPr>
          <a:lstStyle/>
          <a:p>
            <a:pPr algn="l"/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(g) explication de l’effet de </a:t>
            </a:r>
            <a:r>
              <a:rPr lang="fr-FR" sz="1800" b="0" i="0" u="none" strike="noStrike" baseline="0" dirty="0" err="1">
                <a:latin typeface="CambriaMath"/>
              </a:rPr>
              <a:t>Kv</a:t>
            </a:r>
            <a:r>
              <a:rPr lang="fr-FR" sz="1800" b="0" i="0" u="none" strike="noStrike" baseline="0" dirty="0">
                <a:latin typeface="CambriaMath"/>
              </a:rPr>
              <a:t> 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sur les paramètres standards (</a:t>
            </a:r>
            <a:r>
              <a:rPr lang="fr-FR" sz="1800" b="0" i="0" u="none" strike="noStrike" baseline="0" dirty="0" err="1">
                <a:latin typeface="CambriaMath"/>
              </a:rPr>
              <a:t>K,Wn,Zeta</a:t>
            </a:r>
            <a:r>
              <a:rPr lang="fr-FR" sz="1800" b="0" i="0" u="none" strike="noStrike" baseline="0" dirty="0">
                <a:latin typeface="CambriaMath"/>
              </a:rPr>
              <a:t> et tau)</a:t>
            </a:r>
          </a:p>
          <a:p>
            <a:pPr algn="l"/>
            <a:endParaRPr lang="fr-FR" sz="1800" dirty="0">
              <a:latin typeface="CambriaMath"/>
            </a:endParaRPr>
          </a:p>
          <a:p>
            <a:pPr algn="l"/>
            <a:r>
              <a:rPr lang="fr-FR" sz="1800" dirty="0">
                <a:latin typeface="CambriaMath"/>
              </a:rPr>
              <a:t>K </a:t>
            </a:r>
          </a:p>
          <a:p>
            <a:pPr algn="l"/>
            <a:endParaRPr lang="fr-FR" sz="1800" dirty="0">
              <a:latin typeface="CambriaMath"/>
            </a:endParaRPr>
          </a:p>
          <a:p>
            <a:pPr algn="l"/>
            <a:r>
              <a:rPr lang="fr-FR" sz="1800" dirty="0" err="1">
                <a:latin typeface="CambriaMath"/>
              </a:rPr>
              <a:t>Wn</a:t>
            </a:r>
            <a:endParaRPr lang="fr-FR" sz="1800" dirty="0">
              <a:latin typeface="CambriaMath"/>
            </a:endParaRPr>
          </a:p>
          <a:p>
            <a:pPr algn="l"/>
            <a:endParaRPr lang="fr-FR" sz="1800" dirty="0">
              <a:latin typeface="CambriaMath"/>
            </a:endParaRPr>
          </a:p>
          <a:p>
            <a:pPr algn="l"/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13</a:t>
            </a:fld>
            <a:endParaRPr lang="en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1FA4B8-BF23-4DB0-8B89-C0A6903D3822}"/>
              </a:ext>
            </a:extLst>
          </p:cNvPr>
          <p:cNvSpPr txBox="1"/>
          <p:nvPr/>
        </p:nvSpPr>
        <p:spPr>
          <a:xfrm>
            <a:off x="5757586" y="2645546"/>
            <a:ext cx="67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Si </a:t>
            </a:r>
            <a:r>
              <a:rPr lang="en-CA" err="1"/>
              <a:t>Kv</a:t>
            </a:r>
            <a:r>
              <a:rPr lang="en-CA"/>
              <a:t> </a:t>
            </a:r>
            <a:endParaRPr lang="fr-CA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40F11C3-8C27-448D-860A-FC96F172D290}"/>
              </a:ext>
            </a:extLst>
          </p:cNvPr>
          <p:cNvSpPr/>
          <p:nvPr/>
        </p:nvSpPr>
        <p:spPr>
          <a:xfrm rot="16200000">
            <a:off x="6393202" y="2604240"/>
            <a:ext cx="441660" cy="3796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298E6EF-B4D6-4788-83DF-F5FAD6B0032E}"/>
              </a:ext>
            </a:extLst>
          </p:cNvPr>
          <p:cNvSpPr/>
          <p:nvPr/>
        </p:nvSpPr>
        <p:spPr>
          <a:xfrm rot="5400000">
            <a:off x="6880221" y="2604240"/>
            <a:ext cx="441660" cy="3796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F93CB2C-4D3B-4A32-BA8D-CF915A4A2326}"/>
              </a:ext>
            </a:extLst>
          </p:cNvPr>
          <p:cNvSpPr/>
          <p:nvPr/>
        </p:nvSpPr>
        <p:spPr>
          <a:xfrm rot="16200000">
            <a:off x="2168911" y="1718106"/>
            <a:ext cx="441660" cy="3796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EFF746A-3A64-4742-96AD-0EFE8E7C81E7}"/>
              </a:ext>
            </a:extLst>
          </p:cNvPr>
          <p:cNvSpPr/>
          <p:nvPr/>
        </p:nvSpPr>
        <p:spPr>
          <a:xfrm rot="16200000">
            <a:off x="2335631" y="2455738"/>
            <a:ext cx="441660" cy="3796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C5E77BE-87C3-4BDC-BEE5-86923769118E}"/>
              </a:ext>
            </a:extLst>
          </p:cNvPr>
          <p:cNvSpPr/>
          <p:nvPr/>
        </p:nvSpPr>
        <p:spPr>
          <a:xfrm rot="5400000">
            <a:off x="2715247" y="1739130"/>
            <a:ext cx="441660" cy="3796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31F5E1B-8F1B-4957-95C5-D9E082166800}"/>
              </a:ext>
            </a:extLst>
          </p:cNvPr>
          <p:cNvSpPr/>
          <p:nvPr/>
        </p:nvSpPr>
        <p:spPr>
          <a:xfrm rot="5400000">
            <a:off x="2759636" y="2476432"/>
            <a:ext cx="441660" cy="3796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F289DD9-9D9C-4B48-9732-0F9B2E299808}"/>
                  </a:ext>
                </a:extLst>
              </p:cNvPr>
              <p:cNvSpPr txBox="1"/>
              <p:nvPr/>
            </p:nvSpPr>
            <p:spPr>
              <a:xfrm>
                <a:off x="747930" y="3429000"/>
                <a:ext cx="3617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2800" dirty="0"/>
                  <a:t>0,047+1,465*</a:t>
                </a:r>
                <a:r>
                  <a:rPr lang="fr-CA" sz="2800" dirty="0" err="1"/>
                  <a:t>Kv</a:t>
                </a:r>
                <a:endParaRPr lang="fr-CA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F289DD9-9D9C-4B48-9732-0F9B2E299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0" y="3429000"/>
                <a:ext cx="3617062" cy="523220"/>
              </a:xfrm>
              <a:prstGeom prst="rect">
                <a:avLst/>
              </a:prstGeom>
              <a:blipFill>
                <a:blip r:embed="rId7"/>
                <a:stretch>
                  <a:fillRect t="-11765" r="-1686" b="-329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Calcul du </a:t>
            </a:r>
            <a:r>
              <a:rPr lang="fr-CA" err="1"/>
              <a:t>Kv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14</a:t>
            </a:fld>
            <a:endParaRPr lang="en-CA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18A54A-FB78-4122-C88F-42709F863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10" y="1443298"/>
            <a:ext cx="6294940" cy="54147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80684A9-A4D4-437D-4F6B-B7609625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2810" y="1022139"/>
            <a:ext cx="721143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Comparaison des lieux de racines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15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3E63D66-786D-E488-2034-FB44918FB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51" y="1723926"/>
            <a:ext cx="5722049" cy="48149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63A351-2886-4FBC-B96C-366A6F75D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23926"/>
            <a:ext cx="6267580" cy="48149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8F6960D-07BE-66E5-6BA0-59AA4FFAC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126" y="992139"/>
            <a:ext cx="804974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Lieu des racines entre </a:t>
            </a:r>
            <a:r>
              <a:rPr lang="fr-CA" err="1"/>
              <a:t>gammad</a:t>
            </a:r>
            <a:r>
              <a:rPr lang="fr-CA"/>
              <a:t> et gamma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16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5C3460-6632-F18B-C41A-AD1B50736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403" y="1111390"/>
            <a:ext cx="7516274" cy="2476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387400-0118-8799-4FAB-FC89F756B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46" y="1724059"/>
            <a:ext cx="6176388" cy="46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Design de la boucle externe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17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C8BC69-DF65-3BB1-792B-5E964EDA1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547" y="1047719"/>
            <a:ext cx="8106906" cy="4667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4ABA0DD-9930-A126-F6FC-B87F7AE4F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20" y="1628465"/>
            <a:ext cx="7023360" cy="5267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74962-D2F5-91CC-0327-9922FD8B2703}"/>
              </a:ext>
            </a:extLst>
          </p:cNvPr>
          <p:cNvSpPr txBox="1"/>
          <p:nvPr/>
        </p:nvSpPr>
        <p:spPr>
          <a:xfrm>
            <a:off x="419911" y="2082316"/>
            <a:ext cx="20120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kp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1160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Design de la boucle externe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18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C8BC69-DF65-3BB1-792B-5E964EDA1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547" y="1047719"/>
            <a:ext cx="8106906" cy="46679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973857-6C38-830D-54B4-2F66A11799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33" y="1686254"/>
            <a:ext cx="6895662" cy="5171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A21AA-F201-5F9A-5F20-765ED4739B9D}"/>
              </a:ext>
            </a:extLst>
          </p:cNvPr>
          <p:cNvSpPr txBox="1"/>
          <p:nvPr/>
        </p:nvSpPr>
        <p:spPr>
          <a:xfrm>
            <a:off x="152400" y="2153044"/>
            <a:ext cx="52869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kp</a:t>
            </a:r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10^(15.5/20);</a:t>
            </a:r>
          </a:p>
          <a:p>
            <a:r>
              <a:rPr lang="en-US" sz="2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= 5.95</a:t>
            </a:r>
          </a:p>
          <a:p>
            <a:endParaRPr lang="en-US" sz="2800" b="1" i="0" u="none" strike="noStrike" baseline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figure('Name', '</a:t>
            </a:r>
            <a:r>
              <a:rPr lang="en-US" sz="28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Kp</a:t>
            </a:r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') </a:t>
            </a:r>
          </a:p>
          <a:p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bode(G1*</a:t>
            </a:r>
            <a:r>
              <a:rPr lang="en-US" sz="28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kp</a:t>
            </a:r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margin(G1*</a:t>
            </a:r>
            <a:r>
              <a:rPr lang="en-US" sz="28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kp</a:t>
            </a:r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800" b="1" i="0" u="none" strike="noStrike" baseline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368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Design de la boucle externe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19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C8BC69-DF65-3BB1-792B-5E964EDA1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547" y="1047719"/>
            <a:ext cx="8106906" cy="466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49FB41-72CE-16EB-8A09-3B01E94CA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33" y="1741250"/>
            <a:ext cx="6572300" cy="4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Analyse des caractéristiques dynamiques 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AFFE-BDA5-4D29-C549-AE0686B3867B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57889" y="1047719"/>
            <a:ext cx="8676222" cy="5547045"/>
          </a:xfrm>
        </p:spPr>
        <p:txBody>
          <a:bodyPr>
            <a:normAutofit/>
          </a:bodyPr>
          <a:lstStyle/>
          <a:p>
            <a:pPr algn="l"/>
            <a:endParaRPr lang="fr-FR" sz="1800">
              <a:latin typeface="Times New Roman" panose="02020603050405020304" pitchFamily="18" charset="0"/>
            </a:endParaRPr>
          </a:p>
          <a:p>
            <a:pPr algn="l"/>
            <a:endParaRPr lang="en-CA"/>
          </a:p>
          <a:p>
            <a:pPr algn="l"/>
            <a:endParaRPr lang="en-CA"/>
          </a:p>
          <a:p>
            <a:pPr algn="l"/>
            <a:endParaRPr lang="en-CA"/>
          </a:p>
          <a:p>
            <a:pPr algn="l"/>
            <a:endParaRPr lang="en-CA"/>
          </a:p>
          <a:p>
            <a:pPr algn="l"/>
            <a:r>
              <a:rPr lang="en-CA"/>
              <a:t>Temps du premier pic:</a:t>
            </a:r>
          </a:p>
          <a:p>
            <a:pPr algn="l"/>
            <a:r>
              <a:rPr lang="en-CA" err="1"/>
              <a:t>Dépassement</a:t>
            </a:r>
            <a:r>
              <a:rPr lang="en-CA"/>
              <a:t> Max:</a:t>
            </a:r>
          </a:p>
          <a:p>
            <a:pPr algn="l"/>
            <a:r>
              <a:rPr lang="en-CA"/>
              <a:t>Temps de stabilisation:</a:t>
            </a:r>
          </a:p>
          <a:p>
            <a:pPr algn="l"/>
            <a:r>
              <a:rPr lang="en-CA" err="1"/>
              <a:t>Facteur</a:t>
            </a:r>
            <a:r>
              <a:rPr lang="en-CA"/>
              <a:t> </a:t>
            </a:r>
            <a:r>
              <a:rPr lang="en-CA" err="1"/>
              <a:t>d’amortissement</a:t>
            </a:r>
            <a:r>
              <a:rPr lang="en-CA"/>
              <a:t>:</a:t>
            </a:r>
          </a:p>
          <a:p>
            <a:pPr algn="l"/>
            <a:r>
              <a:rPr lang="en-CA" err="1"/>
              <a:t>Période</a:t>
            </a:r>
            <a:r>
              <a:rPr lang="en-CA"/>
              <a:t> des oscillations </a:t>
            </a:r>
            <a:r>
              <a:rPr lang="en-CA" b="1" err="1"/>
              <a:t>amorties</a:t>
            </a:r>
            <a:r>
              <a:rPr lang="en-CA"/>
              <a:t>:</a:t>
            </a:r>
          </a:p>
          <a:p>
            <a:pPr algn="l"/>
            <a:r>
              <a:rPr lang="en-CA" err="1"/>
              <a:t>Période</a:t>
            </a:r>
            <a:r>
              <a:rPr lang="en-CA"/>
              <a:t> des oscillations </a:t>
            </a:r>
            <a:r>
              <a:rPr lang="en-CA" b="1" err="1"/>
              <a:t>naturelles</a:t>
            </a:r>
            <a:r>
              <a:rPr lang="en-CA"/>
              <a:t>:</a:t>
            </a:r>
          </a:p>
          <a:p>
            <a:pPr algn="l"/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</a:t>
            </a:fld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3C3219-AE79-9B42-159A-4AB40423CE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23" t="8940" r="14657" b="7440"/>
          <a:stretch/>
        </p:blipFill>
        <p:spPr>
          <a:xfrm>
            <a:off x="6552351" y="2754522"/>
            <a:ext cx="4959983" cy="28796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11689F-01E6-6AC0-9E4C-5A2A96C60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3972" y="1341439"/>
            <a:ext cx="772585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Design de la boucle externe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20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C8BC69-DF65-3BB1-792B-5E964EDA1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547" y="1047719"/>
            <a:ext cx="8106906" cy="46679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1795AE-3B05-485A-A91B-2654CC405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83" y="1616840"/>
            <a:ext cx="8438117" cy="2060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71B04CC-6B81-4A7A-AE8F-35BB80E046AA}"/>
              </a:ext>
            </a:extLst>
          </p:cNvPr>
          <p:cNvSpPr txBox="1"/>
          <p:nvPr/>
        </p:nvSpPr>
        <p:spPr>
          <a:xfrm>
            <a:off x="8730885" y="2354813"/>
            <a:ext cx="326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o</a:t>
            </a:r>
            <a:r>
              <a:rPr lang="fr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ù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s-</a:t>
            </a:r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CA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infini</a:t>
            </a:r>
            <a:endParaRPr lang="en-US" sz="32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80D6E-F6B7-43E6-A636-18ADBCBC434B}"/>
              </a:ext>
            </a:extLst>
          </p:cNvPr>
          <p:cNvSpPr txBox="1"/>
          <p:nvPr/>
        </p:nvSpPr>
        <p:spPr>
          <a:xfrm>
            <a:off x="1572241" y="3883931"/>
            <a:ext cx="99531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Kpos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num_FT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{1}(end)/</a:t>
            </a:r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den_FT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{1}(end)</a:t>
            </a:r>
          </a:p>
          <a:p>
            <a:r>
              <a:rPr lang="en-US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erp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1/(1+Kpos) %car </a:t>
            </a:r>
            <a:r>
              <a:rPr lang="pt-BR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(classe 0) 					  	  %pente de 0 dB/décade</a:t>
            </a:r>
            <a:endParaRPr lang="en-US" sz="32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Design de la boucle externe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21</a:t>
            </a:fld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C8BC69-DF65-3BB1-792B-5E964EDA1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547" y="1047719"/>
            <a:ext cx="8106906" cy="466790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B9DE65C5-5866-4F86-9707-DD8072E0143A}"/>
              </a:ext>
            </a:extLst>
          </p:cNvPr>
          <p:cNvSpPr txBox="1"/>
          <p:nvPr/>
        </p:nvSpPr>
        <p:spPr>
          <a:xfrm>
            <a:off x="2487663" y="2824871"/>
            <a:ext cx="7216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5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CA" sz="5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Kpos</a:t>
            </a:r>
            <a:r>
              <a:rPr lang="en-CA" sz="5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2.6628</a:t>
            </a:r>
          </a:p>
          <a:p>
            <a:r>
              <a:rPr lang="en-CA" sz="5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CA" sz="5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erp</a:t>
            </a:r>
            <a:r>
              <a:rPr lang="en-CA" sz="5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0.2730</a:t>
            </a:r>
            <a:endParaRPr lang="en-US" sz="54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Calcul de l’erreur en régime permanent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22</a:t>
            </a:fld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DA27DC-3C3D-3EB2-75E7-C4904D538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836" y="1006601"/>
            <a:ext cx="8078327" cy="4572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72920A-734A-41AD-A000-C7F809D12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33" y="1741250"/>
            <a:ext cx="6572300" cy="4929225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73BBCF-632F-41BD-9148-EF7DEDDE6BE0}"/>
              </a:ext>
            </a:extLst>
          </p:cNvPr>
          <p:cNvCxnSpPr>
            <a:cxnSpLocks/>
          </p:cNvCxnSpPr>
          <p:nvPr/>
        </p:nvCxnSpPr>
        <p:spPr>
          <a:xfrm flipH="1">
            <a:off x="3488924" y="2663301"/>
            <a:ext cx="4438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6F4B6A34-28C8-47FE-9CD6-2E663AA57D9A}"/>
              </a:ext>
            </a:extLst>
          </p:cNvPr>
          <p:cNvSpPr txBox="1"/>
          <p:nvPr/>
        </p:nvSpPr>
        <p:spPr>
          <a:xfrm>
            <a:off x="1555579" y="2282942"/>
            <a:ext cx="1895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Kpos_db</a:t>
            </a:r>
            <a:endParaRPr lang="en-US" sz="3200" b="1" i="0" u="none" strike="noStrike" baseline="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Calcul de l’erreur en régime permanent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23</a:t>
            </a:fld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DA27DC-3C3D-3EB2-75E7-C4904D538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836" y="1006601"/>
            <a:ext cx="8078327" cy="457264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A9DCEA3A-B3D5-4177-A1E0-6F2477A79613}"/>
              </a:ext>
            </a:extLst>
          </p:cNvPr>
          <p:cNvSpPr txBox="1"/>
          <p:nvPr/>
        </p:nvSpPr>
        <p:spPr>
          <a:xfrm>
            <a:off x="2523699" y="1706998"/>
            <a:ext cx="7144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[mag] = bode(FT);</a:t>
            </a:r>
          </a:p>
          <a:p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mag = </a:t>
            </a:r>
            <a:r>
              <a:rPr lang="nl-NL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squeeze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(mag);</a:t>
            </a:r>
          </a:p>
          <a:p>
            <a:endParaRPr lang="nl-NL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Kpos_bode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mag(1)</a:t>
            </a:r>
          </a:p>
          <a:p>
            <a:r>
              <a:rPr lang="nl-NL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Erp_bode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1/(1+Kpos_bode)</a:t>
            </a:r>
            <a:endParaRPr lang="en-US" sz="32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4594593-FD18-40E5-B783-5A060268AA8D}"/>
              </a:ext>
            </a:extLst>
          </p:cNvPr>
          <p:cNvSpPr txBox="1"/>
          <p:nvPr/>
        </p:nvSpPr>
        <p:spPr>
          <a:xfrm>
            <a:off x="152400" y="5021162"/>
            <a:ext cx="5821831" cy="1077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CA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Kpos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_bode</a:t>
            </a:r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2.6628</a:t>
            </a:r>
          </a:p>
          <a:p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CA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erp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_bode</a:t>
            </a:r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0.2730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4A22CAC-02CC-4909-A433-FE3BF28D5408}"/>
              </a:ext>
            </a:extLst>
          </p:cNvPr>
          <p:cNvSpPr txBox="1"/>
          <p:nvPr/>
        </p:nvSpPr>
        <p:spPr>
          <a:xfrm>
            <a:off x="6702774" y="5021162"/>
            <a:ext cx="4323292" cy="10772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CA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Kpos</a:t>
            </a:r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2.6628</a:t>
            </a:r>
          </a:p>
          <a:p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n-CA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erp</a:t>
            </a:r>
            <a:r>
              <a:rPr lang="en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0.2730</a:t>
            </a:r>
            <a:endParaRPr lang="en-US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Calcul du nouveau modèle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24</a:t>
            </a:fld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56C595-5C63-0856-2990-97FDA0AEB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154" y="1081766"/>
            <a:ext cx="5677692" cy="238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CD2DB79-4D58-4492-B4DA-9A362C1FC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549" y="1590081"/>
            <a:ext cx="7834329" cy="49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Calcul du nouveau modèle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25</a:t>
            </a:fld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56C595-5C63-0856-2990-97FDA0AEB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154" y="1081766"/>
            <a:ext cx="5677692" cy="2381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1AFA12-18D0-9763-C68F-469A4F875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43" y="3105016"/>
            <a:ext cx="4744112" cy="1695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2B75AE-250B-3486-47C0-CF88EB53F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171" y="1567850"/>
            <a:ext cx="3544629" cy="47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Analyse des caractéristiques dynamiques 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3</a:t>
            </a:fld>
            <a:endParaRPr lang="en-CA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4BE83695-3337-9281-7928-AD61AA431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95D9EB-B67A-ACA9-2B4F-6249631961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6227" r="7297" b="4533"/>
          <a:stretch/>
        </p:blipFill>
        <p:spPr>
          <a:xfrm>
            <a:off x="765406" y="1298544"/>
            <a:ext cx="10661187" cy="56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-3870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Fonction de transfert à phase non-minimal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AFFE-BDA5-4D29-C549-AE0686B3867B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57889" y="1047719"/>
            <a:ext cx="8676222" cy="5547045"/>
          </a:xfrm>
        </p:spPr>
        <p:txBody>
          <a:bodyPr>
            <a:normAutofit/>
          </a:bodyPr>
          <a:lstStyle/>
          <a:p>
            <a:pPr algn="l"/>
            <a:endParaRPr lang="fr-FR" sz="18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fr-FR" sz="1800">
                <a:latin typeface="Times New Roman" panose="02020603050405020304" pitchFamily="18" charset="0"/>
                <a:sym typeface="Wingdings" panose="05000000000000000000" pitchFamily="2" charset="2"/>
              </a:rPr>
              <a:t>il y a un zéro à droite de l’axe imaginaire donc il s’agit d’une fct de transfert à phase non-minimal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4</a:t>
            </a:fld>
            <a:endParaRPr lang="en-CA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9288E5F-C216-8112-FCAA-5190E0F2662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057290" y="2253672"/>
            <a:ext cx="5296510" cy="37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7779555-2863-0CE7-32A6-0812F89B9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56" y="1828889"/>
            <a:ext cx="6354500" cy="47658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BEE8D44-0366-AF4D-D9C7-FAD18FA24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2789448"/>
            <a:ext cx="4677428" cy="16480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FD722E-CFC4-4DF6-E7A3-074F229798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6327" y="1088380"/>
            <a:ext cx="720190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Lieu des racines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5</a:t>
            </a:fld>
            <a:endParaRPr lang="en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B5E878-A18A-8C2D-1B37-739FE9A17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516"/>
            <a:ext cx="6829862" cy="51223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554A170-7A70-16AA-D167-10410CACE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166" y="1053744"/>
            <a:ext cx="8040222" cy="25721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717463-C1CC-4E9E-9A3E-23C448ADE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3655" y="1348578"/>
            <a:ext cx="2964754" cy="26682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803102-9840-42C6-8587-8C1CE8385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7613" y="4237041"/>
            <a:ext cx="3030796" cy="23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Lieu des racines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6</a:t>
            </a:fld>
            <a:endParaRPr lang="en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54A170-7A70-16AA-D167-10410CACE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166" y="1053744"/>
            <a:ext cx="8040222" cy="2572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E13C21-7412-4441-B833-08BCF44320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1" b="34164"/>
          <a:stretch/>
        </p:blipFill>
        <p:spPr>
          <a:xfrm rot="16200000">
            <a:off x="3553589" y="1600076"/>
            <a:ext cx="4786206" cy="49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Explication de l’effet de la rétroaction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7</a:t>
            </a:fld>
            <a:endParaRPr lang="en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5E5DCA-2C70-26B7-8CD1-E4125E613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853" y="1047719"/>
            <a:ext cx="8078327" cy="428685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C50419D3-E75E-4D34-AE43-9A0F1F0DAB73}"/>
              </a:ext>
            </a:extLst>
          </p:cNvPr>
          <p:cNvSpPr txBox="1"/>
          <p:nvPr/>
        </p:nvSpPr>
        <p:spPr>
          <a:xfrm>
            <a:off x="997108" y="1450260"/>
            <a:ext cx="10197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Améliore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le régime </a:t>
            </a:r>
            <a:r>
              <a:rPr lang="fr-CA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transitoire (</a:t>
            </a:r>
            <a:r>
              <a:rPr lang="fr-CA" sz="32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ts,Mp</a:t>
            </a:r>
            <a:r>
              <a:rPr lang="fr-CA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,…)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7E76E7E-5BC4-4478-A0BD-6B12DEB2D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73" y="2597870"/>
            <a:ext cx="5333333" cy="400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F6D6D03-8B2D-44D4-BCBD-B580986C00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4" y="2602074"/>
            <a:ext cx="5333333" cy="4000000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FE70DC9C-40F5-4203-9570-9E8E43B435D4}"/>
              </a:ext>
            </a:extLst>
          </p:cNvPr>
          <p:cNvSpPr txBox="1"/>
          <p:nvPr/>
        </p:nvSpPr>
        <p:spPr>
          <a:xfrm>
            <a:off x="2496546" y="2305482"/>
            <a:ext cx="1196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Sans</a:t>
            </a:r>
            <a:endParaRPr lang="fr-CA" sz="32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3F1D1A6A-D548-49CF-9A97-F9CF0751FFE6}"/>
              </a:ext>
            </a:extLst>
          </p:cNvPr>
          <p:cNvSpPr txBox="1"/>
          <p:nvPr/>
        </p:nvSpPr>
        <p:spPr>
          <a:xfrm>
            <a:off x="8785634" y="2229989"/>
            <a:ext cx="1196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Avec</a:t>
            </a:r>
            <a:endParaRPr lang="fr-CA" sz="32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8396904-25C9-47E4-A79E-1B5A9B588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3" y="2299942"/>
            <a:ext cx="5827378" cy="4370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Conception de la boucle interne</a:t>
            </a:r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8</a:t>
            </a:fld>
            <a:endParaRPr lang="en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71232E4-6962-4C4B-8112-29975657DA20}"/>
              </a:ext>
            </a:extLst>
          </p:cNvPr>
          <p:cNvCxnSpPr/>
          <p:nvPr/>
        </p:nvCxnSpPr>
        <p:spPr>
          <a:xfrm>
            <a:off x="3471169" y="3941685"/>
            <a:ext cx="1421884" cy="5443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44A6979-CC0D-49F5-B3D7-D004322760D6}"/>
              </a:ext>
            </a:extLst>
          </p:cNvPr>
          <p:cNvSpPr txBox="1"/>
          <p:nvPr/>
        </p:nvSpPr>
        <p:spPr>
          <a:xfrm>
            <a:off x="1898354" y="3128743"/>
            <a:ext cx="4808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On </a:t>
            </a:r>
            <a:r>
              <a:rPr lang="en-CA" sz="1600" err="1"/>
              <a:t>veut</a:t>
            </a:r>
            <a:r>
              <a:rPr lang="en-CA" sz="1600"/>
              <a:t> le plus petit </a:t>
            </a:r>
            <a:r>
              <a:rPr lang="en-CA" sz="1600" err="1"/>
              <a:t>ts</a:t>
            </a:r>
            <a:endParaRPr lang="fr-CA" sz="1600"/>
          </a:p>
          <a:p>
            <a:r>
              <a:rPr lang="fr-CA" sz="1600" err="1"/>
              <a:t>ts</a:t>
            </a:r>
            <a:r>
              <a:rPr lang="fr-CA" sz="1600"/>
              <a:t> = 4/(</a:t>
            </a:r>
            <a:r>
              <a:rPr lang="fr-CA" sz="1600" err="1"/>
              <a:t>zeta</a:t>
            </a:r>
            <a:r>
              <a:rPr lang="fr-CA" sz="1600"/>
              <a:t>.*</a:t>
            </a:r>
            <a:r>
              <a:rPr lang="fr-CA" sz="1600" err="1"/>
              <a:t>wn</a:t>
            </a:r>
            <a:r>
              <a:rPr lang="fr-CA" sz="1600"/>
              <a:t>)</a:t>
            </a:r>
          </a:p>
          <a:p>
            <a:r>
              <a:rPr lang="fr-CA" sz="1600"/>
              <a:t>Donc on veut le plus grand (</a:t>
            </a:r>
            <a:r>
              <a:rPr lang="fr-CA" sz="1600" err="1"/>
              <a:t>zeta</a:t>
            </a:r>
            <a:r>
              <a:rPr lang="fr-CA" sz="1600"/>
              <a:t>.*</a:t>
            </a:r>
            <a:r>
              <a:rPr lang="fr-CA" sz="1600" err="1"/>
              <a:t>wn</a:t>
            </a:r>
            <a:r>
              <a:rPr lang="fr-CA" sz="1600"/>
              <a:t>) </a:t>
            </a:r>
          </a:p>
          <a:p>
            <a:r>
              <a:rPr lang="fr-CA" sz="1600" err="1"/>
              <a:t>Kv</a:t>
            </a:r>
            <a:r>
              <a:rPr lang="fr-CA" sz="1600"/>
              <a:t> = 1,0262</a:t>
            </a:r>
          </a:p>
          <a:p>
            <a:endParaRPr lang="fr-CA"/>
          </a:p>
          <a:p>
            <a:endParaRPr lang="fr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CEC9F12-25C1-40A2-9E2C-81E153E51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4891" y="2299942"/>
            <a:ext cx="3124636" cy="4143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BE40AE-87D5-5734-E95B-BE3E0C42E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1599" y="1001838"/>
            <a:ext cx="806880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de magazines ouverts">
            <a:extLst>
              <a:ext uri="{FF2B5EF4-FFF2-40B4-BE49-F238E27FC236}">
                <a16:creationId xmlns:a16="http://schemas.microsoft.com/office/drawing/2014/main" id="{574CC117-D2A4-8EE4-E7AC-FE513535A6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32178-2B6C-4EFC-AE2B-6DF48B4B850E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187524"/>
            <a:ext cx="11887200" cy="860195"/>
          </a:xfrm>
        </p:spPr>
        <p:txBody>
          <a:bodyPr>
            <a:normAutofit fontScale="90000"/>
          </a:bodyPr>
          <a:lstStyle/>
          <a:p>
            <a:r>
              <a:rPr lang="fr-CA"/>
              <a:t>Conception de la boucle interne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AFFE-BDA5-4D29-C549-AE0686B3867B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57889" y="1047719"/>
            <a:ext cx="8676222" cy="5547045"/>
          </a:xfrm>
        </p:spPr>
        <p:txBody>
          <a:bodyPr>
            <a:normAutofit/>
          </a:bodyPr>
          <a:lstStyle/>
          <a:p>
            <a:pPr algn="l"/>
            <a:endParaRPr lang="en-CA"/>
          </a:p>
          <a:p>
            <a:pPr algn="l"/>
            <a:endParaRPr lang="en-CA"/>
          </a:p>
          <a:p>
            <a:pPr algn="l"/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DD2B4E-9963-62DF-4935-78024D3403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9553ECC-714C-4940-8BF2-367755BD5D78}" type="slidenum">
              <a:rPr lang="en-CA" smtClean="0"/>
              <a:t>9</a:t>
            </a:fld>
            <a:endParaRPr lang="en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4667D8-C1E0-B1B7-4668-7164D484B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7241" y="1047719"/>
            <a:ext cx="8068801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348D7D-2407-4A88-96F5-46FE1C09B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7241" y="3016746"/>
            <a:ext cx="8121997" cy="1837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99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0C436323456459A468A822E189179" ma:contentTypeVersion="2" ma:contentTypeDescription="Crée un document." ma:contentTypeScope="" ma:versionID="9b3c703ab0a09874f4d14cb4cc5925c0">
  <xsd:schema xmlns:xsd="http://www.w3.org/2001/XMLSchema" xmlns:xs="http://www.w3.org/2001/XMLSchema" xmlns:p="http://schemas.microsoft.com/office/2006/metadata/properties" xmlns:ns2="d117d41a-bc17-4c28-82f3-10ce2f1ef6ae" targetNamespace="http://schemas.microsoft.com/office/2006/metadata/properties" ma:root="true" ma:fieldsID="4f440d1361b4d6558dfcf01403ea860f" ns2:_="">
    <xsd:import namespace="d117d41a-bc17-4c28-82f3-10ce2f1ef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7d41a-bc17-4c28-82f3-10ce2f1ef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E0B3E-7D93-44C2-8DE9-FA196214978F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d117d41a-bc17-4c28-82f3-10ce2f1ef6a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56919B-BD95-4815-AD21-61605E89A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A4CF9-4F36-4D01-8F00-BB99F2D38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7d41a-bc17-4c28-82f3-10ce2f1ef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479</Words>
  <Application>Microsoft Office PowerPoint</Application>
  <PresentationFormat>Grand écran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CambriaMath</vt:lpstr>
      <vt:lpstr>Courier New</vt:lpstr>
      <vt:lpstr>Times New Roman</vt:lpstr>
      <vt:lpstr>Wingdings</vt:lpstr>
      <vt:lpstr>Thème Office</vt:lpstr>
      <vt:lpstr>S5 – APP4 – Présentation  Analyse de systèmes asservis analogique</vt:lpstr>
      <vt:lpstr>Analyse des caractéristiques dynamiques </vt:lpstr>
      <vt:lpstr>Analyse des caractéristiques dynamiques </vt:lpstr>
      <vt:lpstr>Fonction de transfert à phase non-minimal</vt:lpstr>
      <vt:lpstr>Lieu des racines</vt:lpstr>
      <vt:lpstr>Lieu des racines</vt:lpstr>
      <vt:lpstr>Explication de l’effet de la rétroaction</vt:lpstr>
      <vt:lpstr>Conception de la boucle interne</vt:lpstr>
      <vt:lpstr>Conception de la boucle interne</vt:lpstr>
      <vt:lpstr>Vérification des marges </vt:lpstr>
      <vt:lpstr>Réduction de la Fonction de Transfert</vt:lpstr>
      <vt:lpstr>Réduction de la Fonction de Transfert</vt:lpstr>
      <vt:lpstr>Réduction de la Fonction de Transfert</vt:lpstr>
      <vt:lpstr>Calcul du Kv</vt:lpstr>
      <vt:lpstr>Comparaison des lieux de racines</vt:lpstr>
      <vt:lpstr>Lieu des racines entre gammad et gamma</vt:lpstr>
      <vt:lpstr>Design de la boucle externe</vt:lpstr>
      <vt:lpstr>Design de la boucle externe</vt:lpstr>
      <vt:lpstr>Design de la boucle externe</vt:lpstr>
      <vt:lpstr>Design de la boucle externe</vt:lpstr>
      <vt:lpstr>Design de la boucle externe</vt:lpstr>
      <vt:lpstr>Calcul de l’erreur en régime permanent</vt:lpstr>
      <vt:lpstr>Calcul de l’erreur en régime permanent</vt:lpstr>
      <vt:lpstr>Calcul du nouveau modèle</vt:lpstr>
      <vt:lpstr>Calcul du nouveau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S5 – APP4 – Présentation  Analyse de systèmes asservis analogique</dc:title>
  <dc:creator>Giuseppe Lomonaco</dc:creator>
  <cp:lastModifiedBy>Lucas Corrales</cp:lastModifiedBy>
  <cp:revision>7</cp:revision>
  <dcterms:created xsi:type="dcterms:W3CDTF">2023-03-02T22:13:50Z</dcterms:created>
  <dcterms:modified xsi:type="dcterms:W3CDTF">2023-03-08T15:56:18Z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0x010100F5C0C436323456459A468A822E189179</vt:lpwstr>
  </property>
</Properties>
</file>