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7" autoAdjust="0"/>
    <p:restoredTop sz="94660"/>
  </p:normalViewPr>
  <p:slideViewPr>
    <p:cSldViewPr snapToGrid="0">
      <p:cViewPr>
        <p:scale>
          <a:sx n="100" d="100"/>
          <a:sy n="100" d="100"/>
        </p:scale>
        <p:origin x="109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2A9F-05BA-613A-64BA-299C3D28F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1C17E0-8427-5371-2E45-8AF24DDCA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B3D55-A5F9-9032-8E1A-A649F864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4E6977-AA6E-A722-D6E1-857A5644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FF630-FB6C-CAFD-F412-032E3C3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3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25F75-CD01-10CD-E630-D1AF28B4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2EC27D-D1B9-24A2-9A19-235DB34D5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19A0B9-4B96-9138-16ED-960F9D0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1BA64-3909-2F3E-A2F0-657BBD26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54D35-843F-56B6-5324-0EB01F5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6DA4AE-9C43-3A54-C07F-92DE00678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6FD8BC8-6A3C-36DD-4BC4-B698D9811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9B0D07-8740-E30D-DD9B-18A20930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99EB99-94D6-BF13-ACDF-DAA73913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9D4E6F-A5D5-59F1-E841-2D5804C7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9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7E9E0-1416-B1FB-F9E2-CAD5F770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D68134-6770-A9F6-67A1-05F12FFE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D0C2D-CECB-915A-7EC2-A880C2E4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44BE-C695-7011-3F49-89C06463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2CD67D-1248-699D-4208-3F879FB3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23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6E623-EC42-77C8-D69D-246527E1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3ED68-DE30-E37B-0283-C38A6678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2B587D-E341-7CA3-6CDB-8B3DCEA4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4080C0-9CAA-AC2D-EA69-5A7D1B07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0CEB5B-727F-DBFA-050A-B153240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38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41BA-5CBE-465F-C00D-4D27ECE0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D7632-2B25-FD60-4B1A-4A8EAA2DE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183681-3670-8FF9-5760-1BB22138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880F80-F356-35F9-F5C8-AA56A0F0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FCA344-E597-52B6-83D9-D3BDB14F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8DF959-2AC3-E833-E72F-69AEA507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9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2D2C7-6CB2-BA90-61D5-015B45CB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D946A2-FD24-66FA-A32F-8EB7EDD78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B4459F-67DA-5711-D916-D8E6F581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D788E1-BE1B-FAF3-114F-2B6C8314F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2A5A68-35C8-A536-3B83-F2D07E67E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CB02A43-F361-20F9-71DD-6FE34C31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2F2EAE-9381-A2BE-9D29-3D0BA52A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01D8A1-6B5C-0600-23BC-E52E592D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7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B961C-BA8E-0387-24DE-3A37858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7E3B5F2-CE7C-3038-31C0-A5324D55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42DB8E-6B75-0CCB-6CDA-46AEAAE4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E06A91-CB93-8899-7BFE-8E086A09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67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E5DCE3-800E-851D-605A-A349D2A7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CF98FE-21AA-7C5D-141C-8D8C3893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3C01AA-7AC8-4F33-6910-99ACC3E8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8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DAAF2-A72A-93CC-8023-888A9613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DFE766-7478-2311-E33A-68845AB3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860AFD-EDA8-50AE-34E8-E6C6EB9A6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CD2E63-8940-0798-0B8E-3125B4FC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1672D5-8521-B7F3-5E1E-88A5F91F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49A579-6BBF-705D-8EE3-6189BBFA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77F99-F224-9183-9812-0B6A589A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A3B71F-324A-FE3E-8375-439729D2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3C4BB8-7590-3F0B-7016-C9D11245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801941-F7DF-2E3F-570C-A9BE85A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FB141F-C968-2A7A-6C2D-E470CD70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D460EF-30FF-E329-5FE5-C7EEFEF4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1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C2C62B-0015-DED1-99AA-2EA16E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9AB81-2591-2F3E-55D0-3FECA7A4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639C3-F622-1210-4B22-7A355D9F0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376A7-4A52-4243-A6E1-95211059B6B4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C49C83-79EC-88AF-1725-5BA70D630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ACFBC3-F7FB-9F1D-9574-D6B74778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77BD1-4525-4A44-87A3-EEB69BEF01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1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F8FB4-574F-B982-46AB-C5B7D6F4E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7899" y="2369331"/>
            <a:ext cx="6575394" cy="562577"/>
          </a:xfrm>
        </p:spPr>
        <p:txBody>
          <a:bodyPr>
            <a:normAutofit/>
          </a:bodyPr>
          <a:lstStyle/>
          <a:p>
            <a:r>
              <a:rPr lang="it-IT" sz="1600" dirty="0"/>
              <a:t>https://clickatenea.it/shop/</a:t>
            </a:r>
          </a:p>
        </p:txBody>
      </p:sp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DD2436A9-8E43-9263-5ED5-729543293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89776"/>
              </p:ext>
            </p:extLst>
          </p:nvPr>
        </p:nvGraphicFramePr>
        <p:xfrm>
          <a:off x="5427495" y="-99563"/>
          <a:ext cx="5119934" cy="722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7495" y="-99563"/>
                        <a:ext cx="5119934" cy="722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903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Foxit PDF Document</vt:lpstr>
      <vt:lpstr>https://clickatenea.it/shop/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https://clickatenea.it/shop/</dc:title>
  <dc:creator>Giuseppe Di Vincenzo</dc:creator>
  <cp:lastModifiedBy>Giuseppe Di Vincenzo</cp:lastModifiedBy>
  <cp:revision>1</cp:revision>
  <dcterms:created xsi:type="dcterms:W3CDTF">2024-03-25T22:36:19Z</dcterms:created>
  <dcterms:modified xsi:type="dcterms:W3CDTF">2024-03-25T22:40:26Z</dcterms:modified>
</cp:coreProperties>
</file>