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9f0a5cc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9f0a5cc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9f0a5cc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9f0a5cc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9f0a5cc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9f0a5cc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9f0a5cc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9f0a5cc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9f0a5cc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9f0a5c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9f0a5cc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9f0a5cc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9f0a5cc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9f0a5cc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9f0a5cc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9f0a5cc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Teaching AI to Play Snake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a:t>
            </a:r>
            <a:r>
              <a:rPr lang="en"/>
              <a:t>Brian Temple, Gianni Gabriel, and Giuseppe Celentano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141" name="Google Shape;141;p14"/>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Our group is attempting to solve the problem of artificial intelligence learning to play video games. This can be helpful by:</a:t>
            </a:r>
            <a:endParaRPr sz="1800"/>
          </a:p>
          <a:p>
            <a:pPr indent="-342900" lvl="0" marL="457200" rtl="0" algn="l">
              <a:lnSpc>
                <a:spcPct val="200000"/>
              </a:lnSpc>
              <a:spcBef>
                <a:spcPts val="1200"/>
              </a:spcBef>
              <a:spcAft>
                <a:spcPts val="0"/>
              </a:spcAft>
              <a:buSzPts val="1800"/>
              <a:buChar char="●"/>
            </a:pPr>
            <a:r>
              <a:rPr lang="en" sz="1800"/>
              <a:t>Teaching AI to bug test games saving time and resources</a:t>
            </a:r>
            <a:endParaRPr sz="1800"/>
          </a:p>
          <a:p>
            <a:pPr indent="-342900" lvl="0" marL="457200" rtl="0" algn="l">
              <a:lnSpc>
                <a:spcPct val="200000"/>
              </a:lnSpc>
              <a:spcBef>
                <a:spcPts val="0"/>
              </a:spcBef>
              <a:spcAft>
                <a:spcPts val="0"/>
              </a:spcAft>
              <a:buSzPts val="1800"/>
              <a:buChar char="●"/>
            </a:pPr>
            <a:r>
              <a:rPr lang="en" sz="1800"/>
              <a:t>Game development streamlining and improving efficiency</a:t>
            </a:r>
            <a:endParaRPr sz="1800"/>
          </a:p>
          <a:p>
            <a:pPr indent="0" lvl="0" marL="0" rtl="0" algn="l">
              <a:lnSpc>
                <a:spcPct val="115000"/>
              </a:lnSpc>
              <a:spcBef>
                <a:spcPts val="1200"/>
              </a:spcBef>
              <a:spcAft>
                <a:spcPts val="1200"/>
              </a:spcAft>
              <a:buNone/>
            </a:pPr>
            <a:r>
              <a:rPr lang="en" sz="1800"/>
              <a:t>The motivation for doing this project is to find a problem that AI can be applied to and more efficiently solve the </a:t>
            </a:r>
            <a:r>
              <a:rPr lang="en" sz="1800"/>
              <a:t>problem</a:t>
            </a:r>
            <a:r>
              <a:rPr lang="en" sz="1800"/>
              <a:t> of game development. It required us to create/modify a game of snake and our program then outputs weights for Deep-Q-Learning to play the game better each time.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Challenges:</a:t>
            </a:r>
            <a:endParaRPr/>
          </a:p>
        </p:txBody>
      </p:sp>
      <p:sp>
        <p:nvSpPr>
          <p:cNvPr id="147" name="Google Shape;147;p15"/>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t>The problem is technically challenging for the following reasons:</a:t>
            </a:r>
            <a:endParaRPr sz="1800"/>
          </a:p>
          <a:p>
            <a:pPr indent="-342900" lvl="0" marL="457200" rtl="0" algn="l">
              <a:lnSpc>
                <a:spcPct val="200000"/>
              </a:lnSpc>
              <a:spcBef>
                <a:spcPts val="1200"/>
              </a:spcBef>
              <a:spcAft>
                <a:spcPts val="0"/>
              </a:spcAft>
              <a:buSzPts val="1800"/>
              <a:buChar char="●"/>
            </a:pPr>
            <a:r>
              <a:rPr lang="en" sz="1800"/>
              <a:t>There are many different ways to teach AI to play video games</a:t>
            </a:r>
            <a:endParaRPr sz="1800"/>
          </a:p>
          <a:p>
            <a:pPr indent="-342900" lvl="0" marL="457200" rtl="0" algn="l">
              <a:lnSpc>
                <a:spcPct val="200000"/>
              </a:lnSpc>
              <a:spcBef>
                <a:spcPts val="0"/>
              </a:spcBef>
              <a:spcAft>
                <a:spcPts val="0"/>
              </a:spcAft>
              <a:buSzPts val="1800"/>
              <a:buChar char="●"/>
            </a:pPr>
            <a:r>
              <a:rPr lang="en" sz="1800"/>
              <a:t>Deep-Q-Learning requires multiple algorithms to work together to make a functioning Deep-Q-Network</a:t>
            </a:r>
            <a:endParaRPr sz="1800"/>
          </a:p>
          <a:p>
            <a:pPr indent="-342900" lvl="0" marL="457200" rtl="0" algn="l">
              <a:lnSpc>
                <a:spcPct val="200000"/>
              </a:lnSpc>
              <a:spcBef>
                <a:spcPts val="0"/>
              </a:spcBef>
              <a:spcAft>
                <a:spcPts val="0"/>
              </a:spcAft>
              <a:buSzPts val="1800"/>
              <a:buChar char="●"/>
            </a:pPr>
            <a:r>
              <a:rPr lang="en" sz="1800"/>
              <a:t>It requires the use of TensorFlow and Pytorch in Python which can cause problems depending on the version of Python you are running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153" name="Google Shape;153;p16"/>
          <p:cNvSpPr txBox="1"/>
          <p:nvPr>
            <p:ph idx="1" type="body"/>
          </p:nvPr>
        </p:nvSpPr>
        <p:spPr>
          <a:xfrm>
            <a:off x="1297500" y="1020100"/>
            <a:ext cx="7174800" cy="412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852"/>
              <a:buNone/>
            </a:pPr>
            <a:r>
              <a:rPr lang="en" sz="1395"/>
              <a:t>Some of the works we’ve done have prepared us in the following ways:</a:t>
            </a:r>
            <a:endParaRPr sz="1395"/>
          </a:p>
          <a:p>
            <a:pPr indent="-317182" lvl="0" marL="457200" rtl="0" algn="l">
              <a:lnSpc>
                <a:spcPct val="200000"/>
              </a:lnSpc>
              <a:spcBef>
                <a:spcPts val="1200"/>
              </a:spcBef>
              <a:spcAft>
                <a:spcPts val="0"/>
              </a:spcAft>
              <a:buSzPts val="1395"/>
              <a:buChar char="●"/>
            </a:pPr>
            <a:r>
              <a:rPr lang="en" sz="1395"/>
              <a:t>The various assignments involving python have broadened our knowledge of python and how to use it</a:t>
            </a:r>
            <a:endParaRPr sz="1395"/>
          </a:p>
          <a:p>
            <a:pPr indent="-317182" lvl="0" marL="457200" rtl="0" algn="l">
              <a:lnSpc>
                <a:spcPct val="200000"/>
              </a:lnSpc>
              <a:spcBef>
                <a:spcPts val="0"/>
              </a:spcBef>
              <a:spcAft>
                <a:spcPts val="0"/>
              </a:spcAft>
              <a:buSzPts val="1395"/>
              <a:buChar char="●"/>
            </a:pPr>
            <a:r>
              <a:rPr lang="en" sz="1395"/>
              <a:t>Researching and doing examples of sentiment analysis has also helped us complete our project as it helped us understand the thought process of training a model to predict an outcome, similar to training an AI to become better at playing Snake</a:t>
            </a:r>
            <a:endParaRPr sz="1395"/>
          </a:p>
          <a:p>
            <a:pPr indent="-317182" lvl="0" marL="457200" rtl="0" algn="l">
              <a:lnSpc>
                <a:spcPct val="200000"/>
              </a:lnSpc>
              <a:spcBef>
                <a:spcPts val="0"/>
              </a:spcBef>
              <a:spcAft>
                <a:spcPts val="0"/>
              </a:spcAft>
              <a:buSzPts val="1395"/>
              <a:buChar char="●"/>
            </a:pPr>
            <a:r>
              <a:rPr lang="en" sz="1395"/>
              <a:t>Doing online tutorials, colab notebooks, and learning examples from Github repositories has also helped us understand DQN’s and how to appropriately implement them to learn the game of Snake.</a:t>
            </a:r>
            <a:endParaRPr sz="13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Approach </a:t>
            </a:r>
            <a:r>
              <a:rPr lang="en"/>
              <a:t>and Results:</a:t>
            </a:r>
            <a:endParaRPr/>
          </a:p>
        </p:txBody>
      </p:sp>
      <p:sp>
        <p:nvSpPr>
          <p:cNvPr id="159" name="Google Shape;159;p17"/>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800"/>
              <a:t>Our approach to teaching AI to play a video game first depended on the actual game itself. We chose Snake because while simple to understand and play, it can be optimized greatly over just using a pre-set course that will never crash into a wall or itself. We decided to use DQN so it could start playing and learning </a:t>
            </a:r>
            <a:r>
              <a:rPr lang="en" sz="1800"/>
              <a:t>immediately</a:t>
            </a:r>
            <a:r>
              <a:rPr lang="en" sz="1800"/>
              <a:t> instead of trying to feed it playthroughs to learn from. Since there is debate about play style, DQN seemed appropriate.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t>
            </a:r>
            <a:r>
              <a:rPr lang="en"/>
              <a:t>and </a:t>
            </a:r>
            <a:r>
              <a:rPr b="1" lang="en"/>
              <a:t>Results</a:t>
            </a:r>
            <a:r>
              <a:rPr lang="en"/>
              <a:t>:</a:t>
            </a:r>
            <a:endParaRPr/>
          </a:p>
        </p:txBody>
      </p:sp>
      <p:sp>
        <p:nvSpPr>
          <p:cNvPr id="165" name="Google Shape;165;p18"/>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800"/>
              <a:t>Our results were not only very fun to come to but were </a:t>
            </a:r>
            <a:r>
              <a:rPr lang="en" sz="1800"/>
              <a:t>surprisingly</a:t>
            </a:r>
            <a:r>
              <a:rPr lang="en" sz="1800"/>
              <a:t> good. We were able to successfully teach an AI to play Snake rather efficiently using DQN. Starting with almost no information, within about 30 minutes it will have an average score around 20-30pts (1pt = 1 fruit) and with another 15-30 minutes it can get around 50pts. Each training playthrough adjusts table weights to more </a:t>
            </a:r>
            <a:r>
              <a:rPr lang="en" sz="1800"/>
              <a:t>accurately</a:t>
            </a:r>
            <a:r>
              <a:rPr lang="en" sz="1800"/>
              <a:t> play the game.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Broader Impact:</a:t>
            </a:r>
            <a:endParaRPr/>
          </a:p>
        </p:txBody>
      </p:sp>
      <p:sp>
        <p:nvSpPr>
          <p:cNvPr id="171" name="Google Shape;171;p19"/>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800"/>
              <a:t>While this is not a revolutionary project, it does have a greater impact on AI. If you can successfully implement an AI to play games and learn them, it can be used for many aspects of game development. Faster bug testing, more intricate and fun levels, faster more efficient beta testing, etc. Others can learn from our example and use our implementation in many other games and can even adapt it to learn how to bug test their own games, especially students.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&amp; Improvements:</a:t>
            </a:r>
            <a:endParaRPr/>
          </a:p>
        </p:txBody>
      </p:sp>
      <p:sp>
        <p:nvSpPr>
          <p:cNvPr id="177" name="Google Shape;177;p20"/>
          <p:cNvSpPr txBox="1"/>
          <p:nvPr>
            <p:ph idx="1" type="body"/>
          </p:nvPr>
        </p:nvSpPr>
        <p:spPr>
          <a:xfrm>
            <a:off x="1297500" y="1020100"/>
            <a:ext cx="7038900" cy="3930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t>There are a few limitations in our implementation listed below:</a:t>
            </a:r>
            <a:endParaRPr sz="1800"/>
          </a:p>
          <a:p>
            <a:pPr indent="-342900" lvl="0" marL="457200" rtl="0" algn="l">
              <a:lnSpc>
                <a:spcPct val="200000"/>
              </a:lnSpc>
              <a:spcBef>
                <a:spcPts val="1200"/>
              </a:spcBef>
              <a:spcAft>
                <a:spcPts val="0"/>
              </a:spcAft>
              <a:buSzPts val="1800"/>
              <a:buChar char="●"/>
            </a:pPr>
            <a:r>
              <a:rPr lang="en" sz="1800"/>
              <a:t>There is a limit to its maximum score, a perfect snake game where all spaces are filled is very difficult to train</a:t>
            </a:r>
            <a:endParaRPr sz="1800"/>
          </a:p>
          <a:p>
            <a:pPr indent="-342900" lvl="0" marL="457200" rtl="0" algn="l">
              <a:lnSpc>
                <a:spcPct val="200000"/>
              </a:lnSpc>
              <a:spcBef>
                <a:spcPts val="0"/>
              </a:spcBef>
              <a:spcAft>
                <a:spcPts val="0"/>
              </a:spcAft>
              <a:buSzPts val="1800"/>
              <a:buChar char="●"/>
            </a:pPr>
            <a:r>
              <a:rPr lang="en" sz="1800"/>
              <a:t>We have tried hard to prevent this problem but there may be rare instances where the snake chases its tail in an </a:t>
            </a:r>
            <a:r>
              <a:rPr lang="en" sz="1800"/>
              <a:t>infinite</a:t>
            </a:r>
            <a:r>
              <a:rPr lang="en" sz="1800"/>
              <a:t> loop</a:t>
            </a:r>
            <a:endParaRPr sz="1800"/>
          </a:p>
          <a:p>
            <a:pPr indent="0" lvl="0" marL="0" rtl="0" algn="l">
              <a:lnSpc>
                <a:spcPct val="115000"/>
              </a:lnSpc>
              <a:spcBef>
                <a:spcPts val="1200"/>
              </a:spcBef>
              <a:spcAft>
                <a:spcPts val="1200"/>
              </a:spcAft>
              <a:buNone/>
            </a:pPr>
            <a:r>
              <a:rPr lang="en" sz="1800"/>
              <a:t>Areas for improvement include better algorithms, minor bug fixes, a variable learning rate, and other optimizations. An improvement that might be beneficial is to use the longest possible path instead of the shortest path which would trade time efficiently for higher scores.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1297500" y="0"/>
            <a:ext cx="7038900" cy="507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4900"/>
          </a:p>
          <a:p>
            <a:pPr indent="0" lvl="0" marL="0" rtl="0" algn="l">
              <a:lnSpc>
                <a:spcPct val="100000"/>
              </a:lnSpc>
              <a:spcBef>
                <a:spcPts val="1200"/>
              </a:spcBef>
              <a:spcAft>
                <a:spcPts val="0"/>
              </a:spcAft>
              <a:buNone/>
            </a:pPr>
            <a:r>
              <a:t/>
            </a:r>
            <a:endParaRPr sz="4900"/>
          </a:p>
          <a:p>
            <a:pPr indent="0" lvl="0" marL="0" rtl="0" algn="l">
              <a:lnSpc>
                <a:spcPct val="100000"/>
              </a:lnSpc>
              <a:spcBef>
                <a:spcPts val="1200"/>
              </a:spcBef>
              <a:spcAft>
                <a:spcPts val="1200"/>
              </a:spcAft>
              <a:buNone/>
            </a:pPr>
            <a:r>
              <a:rPr lang="en" sz="4900"/>
              <a:t>Thank You For Your Time</a:t>
            </a:r>
            <a:endParaRPr sz="4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