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Giuseppe Blandi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1000001403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27/03/2022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 smtClean="0"/>
              <a:t>Creazione di un una pagina web, utilizzando HTML per la parte strutturale della pagina, mentre CSS per la parte del design.</a:t>
            </a:r>
          </a:p>
          <a:p>
            <a:pPr lvl="1"/>
            <a:r>
              <a:rPr lang="it-IT" sz="2000" dirty="0" smtClean="0"/>
              <a:t>La pagina include un </a:t>
            </a:r>
            <a:r>
              <a:rPr lang="it-IT" sz="2000" dirty="0" err="1" smtClean="0"/>
              <a:t>header</a:t>
            </a:r>
            <a:r>
              <a:rPr lang="it-IT" sz="2000" dirty="0" smtClean="0"/>
              <a:t> con un immagine di sfondo, una </a:t>
            </a:r>
            <a:r>
              <a:rPr lang="it-IT" sz="2000" dirty="0" err="1" smtClean="0"/>
              <a:t>nav-bar</a:t>
            </a:r>
            <a:r>
              <a:rPr lang="it-IT" sz="2000" dirty="0" smtClean="0"/>
              <a:t> orizzontale con position “</a:t>
            </a:r>
            <a:r>
              <a:rPr lang="it-IT" sz="2000" dirty="0" err="1" smtClean="0"/>
              <a:t>fixed</a:t>
            </a:r>
            <a:r>
              <a:rPr lang="it-IT" sz="2000" dirty="0" smtClean="0"/>
              <a:t>”, una sezione dove è collocata l’immagine profilo e il nome dell’autore, una sezione principale “</a:t>
            </a:r>
            <a:r>
              <a:rPr lang="it-IT" sz="2000" dirty="0" err="1" smtClean="0"/>
              <a:t>main</a:t>
            </a:r>
            <a:r>
              <a:rPr lang="it-IT" sz="2000" dirty="0" smtClean="0"/>
              <a:t>” con 5 sezioni che contengono il testo descrittivo e un immagine e infine un </a:t>
            </a:r>
            <a:r>
              <a:rPr lang="it-IT" sz="2000" dirty="0" err="1" smtClean="0"/>
              <a:t>footer</a:t>
            </a:r>
            <a:r>
              <a:rPr lang="it-IT" sz="2000" dirty="0" smtClean="0"/>
              <a:t> che contiene le informazioni personali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74" y="1594020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</a:t>
            </a:r>
            <a:r>
              <a:rPr lang="it-IT" sz="4000" dirty="0" err="1" smtClean="0">
                <a:solidFill>
                  <a:srgbClr val="FFFFFF"/>
                </a:solidFill>
              </a:rPr>
              <a:t>HTML+CSS</a:t>
            </a:r>
            <a:r>
              <a:rPr lang="it-IT" sz="4000" dirty="0" smtClean="0">
                <a:solidFill>
                  <a:srgbClr val="FFFFFF"/>
                </a:solidFill>
              </a:rPr>
              <a:t>,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da dispositivo mobile </a:t>
            </a:r>
            <a:r>
              <a:rPr lang="it-IT" sz="4000" dirty="0" err="1" smtClean="0">
                <a:solidFill>
                  <a:srgbClr val="FFFFFF"/>
                </a:solidFill>
              </a:rPr>
              <a:t>android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029" name="Picture 5" descr="C:\Users\giuse\Desktop\d079c075-49f2-4e6d-a89d-6ec00fc4b9d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566" y="0"/>
            <a:ext cx="2913062" cy="6874483"/>
          </a:xfrm>
          <a:prstGeom prst="rect">
            <a:avLst/>
          </a:prstGeom>
          <a:noFill/>
        </p:spPr>
      </p:pic>
      <p:pic>
        <p:nvPicPr>
          <p:cNvPr id="1030" name="Picture 6" descr="C:\Users\giuse\Desktop\02fccdd9-676c-4f69-b848-f73b32ad655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401" y="0"/>
            <a:ext cx="2237423" cy="6858000"/>
          </a:xfrm>
          <a:prstGeom prst="rect">
            <a:avLst/>
          </a:prstGeom>
          <a:noFill/>
        </p:spPr>
      </p:pic>
      <p:pic>
        <p:nvPicPr>
          <p:cNvPr id="15" name="Picture 7" descr="C:\Users\giuse\Desktop\1da36440-51f8-462b-a518-206e88fcf491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515060" y="0"/>
            <a:ext cx="1948069" cy="6895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68209" cy="331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8051" y="0"/>
            <a:ext cx="42005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7882" y="3326295"/>
            <a:ext cx="2916992" cy="32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asellaDiTesto 16"/>
          <p:cNvSpPr txBox="1"/>
          <p:nvPr/>
        </p:nvSpPr>
        <p:spPr>
          <a:xfrm>
            <a:off x="8388626" y="2107095"/>
            <a:ext cx="21998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4896" y="2743199"/>
            <a:ext cx="2884833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38948" y="2757556"/>
            <a:ext cx="18002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asellaDiTesto 20"/>
          <p:cNvSpPr txBox="1"/>
          <p:nvPr/>
        </p:nvSpPr>
        <p:spPr>
          <a:xfrm>
            <a:off x="4240696" y="6488668"/>
            <a:ext cx="1775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057862" y="6488668"/>
            <a:ext cx="1775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416208" y="4746007"/>
            <a:ext cx="1775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78" y="73262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0939" y="418696"/>
            <a:ext cx="7991061" cy="2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63979" y="1562921"/>
            <a:ext cx="2027457" cy="148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0512" y="1356967"/>
            <a:ext cx="3985384" cy="50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4412973" y="3008243"/>
            <a:ext cx="21998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9024732" y="6323016"/>
            <a:ext cx="1775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8417" y="0"/>
            <a:ext cx="8123583" cy="36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3614" y="3684104"/>
            <a:ext cx="5401601" cy="194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40946" y="3633192"/>
            <a:ext cx="1975194" cy="322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4784034" y="5618922"/>
            <a:ext cx="21998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0641496" y="5764694"/>
            <a:ext cx="15505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1670" y="334882"/>
            <a:ext cx="7938052" cy="56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62702" y="1855305"/>
            <a:ext cx="3410699" cy="80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091" y="1867176"/>
            <a:ext cx="38290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sellaDiTesto 18"/>
          <p:cNvSpPr txBox="1"/>
          <p:nvPr/>
        </p:nvSpPr>
        <p:spPr>
          <a:xfrm>
            <a:off x="4704521" y="2703444"/>
            <a:ext cx="21998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10058400" y="5340625"/>
            <a:ext cx="1537252" cy="37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Extra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638261" y="1311966"/>
            <a:ext cx="6705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HTML : </a:t>
            </a:r>
            <a:r>
              <a:rPr lang="it-IT" dirty="0" smtClean="0"/>
              <a:t>associare il file </a:t>
            </a:r>
            <a:r>
              <a:rPr lang="it-IT" dirty="0" smtClean="0"/>
              <a:t>CSS, </a:t>
            </a:r>
            <a:r>
              <a:rPr lang="it-IT" dirty="0" smtClean="0"/>
              <a:t>per importare font esterni </a:t>
            </a:r>
            <a:r>
              <a:rPr lang="it-IT" dirty="0" smtClean="0"/>
              <a:t>e supporto </a:t>
            </a:r>
            <a:r>
              <a:rPr lang="it-IT" dirty="0" smtClean="0"/>
              <a:t>dispositivi </a:t>
            </a:r>
            <a:r>
              <a:rPr lang="it-IT" dirty="0" smtClean="0"/>
              <a:t>mobile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892209" y="5340625"/>
            <a:ext cx="263718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CSS: azioni che si verificano una volta che la dimensione della pagina scende sotto i 500 </a:t>
            </a:r>
            <a:r>
              <a:rPr lang="it-IT" dirty="0" err="1" smtClean="0"/>
              <a:t>px</a:t>
            </a:r>
            <a:endParaRPr lang="it-IT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28674" y="451554"/>
            <a:ext cx="7692265" cy="8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0172" y="2693988"/>
            <a:ext cx="2857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1771" y="2321891"/>
            <a:ext cx="2402577" cy="300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sellaDiTesto 21"/>
          <p:cNvSpPr txBox="1"/>
          <p:nvPr/>
        </p:nvSpPr>
        <p:spPr>
          <a:xfrm>
            <a:off x="4167809" y="4181061"/>
            <a:ext cx="306787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CSS: impostazione </a:t>
            </a:r>
            <a:r>
              <a:rPr lang="it-IT" dirty="0" err="1" smtClean="0"/>
              <a:t>font-size</a:t>
            </a:r>
            <a:r>
              <a:rPr lang="it-IT" dirty="0" smtClean="0"/>
              <a:t> di riferimento ed eliminazione bordo del body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160</Words>
  <Application>Microsoft Office PowerPoint</Application>
  <PresentationFormat>Personalizzato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MHW1</vt:lpstr>
      <vt:lpstr>Descrizione del progetto</vt:lpstr>
      <vt:lpstr>Layout complessivo HTML+CSS, screenshot da dispositivo mobile android</vt:lpstr>
      <vt:lpstr>Header</vt:lpstr>
      <vt:lpstr>Menù navigazione</vt:lpstr>
      <vt:lpstr>Sezione contenuti</vt:lpstr>
      <vt:lpstr>Footer</vt:lpstr>
      <vt:lpstr>Extra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Blandi</cp:lastModifiedBy>
  <cp:revision>5</cp:revision>
  <dcterms:created xsi:type="dcterms:W3CDTF">2021-03-24T16:57:46Z</dcterms:created>
  <dcterms:modified xsi:type="dcterms:W3CDTF">2022-03-29T14:03:55Z</dcterms:modified>
</cp:coreProperties>
</file>