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6" r:id="rId5"/>
    <p:sldId id="271" r:id="rId6"/>
    <p:sldId id="272" r:id="rId7"/>
    <p:sldId id="273" r:id="rId8"/>
    <p:sldId id="277" r:id="rId9"/>
    <p:sldId id="274" r:id="rId10"/>
    <p:sldId id="275" r:id="rId11"/>
    <p:sldId id="276"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CCFF5F7-111E-4F9E-BF39-BEB89AD0CD0D}"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846333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57952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66898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639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1441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3077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8E7F674-603F-41F3-934F-DEBA0B6F74B4}" type="datetimeFigureOut">
              <a:rPr lang="it-IT" smtClean="0"/>
              <a:t>12/04/2021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77312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8E7F674-603F-41F3-934F-DEBA0B6F74B4}" type="datetimeFigureOut">
              <a:rPr lang="it-IT" smtClean="0"/>
              <a:t>12/04/2021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8069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7F674-603F-41F3-934F-DEBA0B6F74B4}" type="datetimeFigureOut">
              <a:rPr lang="it-IT" smtClean="0"/>
              <a:t>12/04/2021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87048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35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070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CCFF5F7-111E-4F9E-BF39-BEB89AD0CD0D}"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7597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6000" dirty="0">
                <a:solidFill>
                  <a:schemeClr val="tx1"/>
                </a:solidFill>
              </a:rPr>
              <a:t>MHW2</a:t>
            </a:r>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1357639" y="4972417"/>
            <a:ext cx="7055893" cy="1078054"/>
          </a:xfrm>
        </p:spPr>
        <p:txBody>
          <a:bodyPr>
            <a:normAutofit fontScale="92500" lnSpcReduction="10000"/>
          </a:bodyPr>
          <a:lstStyle/>
          <a:p>
            <a:pPr algn="l"/>
            <a:r>
              <a:rPr lang="it-IT" dirty="0">
                <a:solidFill>
                  <a:schemeClr val="tx1"/>
                </a:solidFill>
              </a:rPr>
              <a:t>Giuseppe Currao</a:t>
            </a:r>
          </a:p>
          <a:p>
            <a:pPr algn="l"/>
            <a:r>
              <a:rPr lang="it-IT" dirty="0">
                <a:solidFill>
                  <a:schemeClr val="tx1"/>
                </a:solidFill>
              </a:rPr>
              <a:t>1000007919</a:t>
            </a:r>
          </a:p>
          <a:p>
            <a:pPr algn="l"/>
            <a:r>
              <a:rPr lang="it-IT" dirty="0">
                <a:solidFill>
                  <a:schemeClr val="tx1"/>
                </a:solidFill>
              </a:rPr>
              <a:t>27/03/2021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pic>
        <p:nvPicPr>
          <p:cNvPr id="5" name="Immagine 4" descr="Immagine che contiene testo&#10;&#10;Descrizione generata automaticamente">
            <a:extLst>
              <a:ext uri="{FF2B5EF4-FFF2-40B4-BE49-F238E27FC236}">
                <a16:creationId xmlns:a16="http://schemas.microsoft.com/office/drawing/2014/main" id="{FBEB766A-4679-4C1D-B78A-D6B4BB3A9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2766" y="202217"/>
            <a:ext cx="4021466" cy="6453566"/>
          </a:xfrm>
          <a:prstGeom prst="rect">
            <a:avLst/>
          </a:prstGeom>
        </p:spPr>
      </p:pic>
      <p:sp>
        <p:nvSpPr>
          <p:cNvPr id="3" name="CasellaDiTesto 2">
            <a:extLst>
              <a:ext uri="{FF2B5EF4-FFF2-40B4-BE49-F238E27FC236}">
                <a16:creationId xmlns:a16="http://schemas.microsoft.com/office/drawing/2014/main" id="{0568E656-1104-4305-9A62-5054DADF84C2}"/>
              </a:ext>
            </a:extLst>
          </p:cNvPr>
          <p:cNvSpPr txBox="1"/>
          <p:nvPr/>
        </p:nvSpPr>
        <p:spPr>
          <a:xfrm>
            <a:off x="4033319" y="1166842"/>
            <a:ext cx="3305262" cy="4524315"/>
          </a:xfrm>
          <a:prstGeom prst="rect">
            <a:avLst/>
          </a:prstGeom>
          <a:noFill/>
        </p:spPr>
        <p:txBody>
          <a:bodyPr wrap="square" rtlCol="0">
            <a:spAutoFit/>
          </a:bodyPr>
          <a:lstStyle/>
          <a:p>
            <a:r>
              <a:rPr lang="it-IT" dirty="0"/>
              <a:t>Questa funzione si occupa dell’aggiunta dei preferiti nell’apposita sezione. Una volta catturato l’evento, rimuovo il </a:t>
            </a:r>
            <a:r>
              <a:rPr lang="it-IT" dirty="0" err="1"/>
              <a:t>listener</a:t>
            </a:r>
            <a:r>
              <a:rPr lang="it-IT" dirty="0"/>
              <a:t> e controllo se la sezione è nascosta: in tal caso rimuovo la classe che la nasconde. Una volta fatto ciò ricreo i vari elementi ricopiando tutte le informazioni dal contenitore che contiene l’elemento chiamante. Dopo aver ricreato il blocco e aggiunto tutti i testi, aggiungo il bottone per rimuovere il blocco dalla sezione e infine, appendo il blocco completo alla sezione.</a:t>
            </a:r>
          </a:p>
        </p:txBody>
      </p:sp>
    </p:spTree>
    <p:extLst>
      <p:ext uri="{BB962C8B-B14F-4D97-AF65-F5344CB8AC3E}">
        <p14:creationId xmlns:p14="http://schemas.microsoft.com/office/powerpoint/2010/main" val="262641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 Descrizione funzioni </a:t>
            </a:r>
            <a:r>
              <a:rPr lang="it-IT" sz="4000" dirty="0" err="1">
                <a:solidFill>
                  <a:schemeClr val="tx1"/>
                </a:solidFill>
              </a:rPr>
              <a:t>js</a:t>
            </a:r>
            <a:endParaRPr lang="it-IT" sz="4000" dirty="0">
              <a:solidFill>
                <a:schemeClr val="tx1"/>
              </a:solidFill>
            </a:endParaRPr>
          </a:p>
        </p:txBody>
      </p:sp>
      <p:pic>
        <p:nvPicPr>
          <p:cNvPr id="5" name="Immagine 4" descr="Immagine che contiene testo&#10;&#10;Descrizione generata automaticamente">
            <a:extLst>
              <a:ext uri="{FF2B5EF4-FFF2-40B4-BE49-F238E27FC236}">
                <a16:creationId xmlns:a16="http://schemas.microsoft.com/office/drawing/2014/main" id="{BD866641-7217-478B-8009-4DE186628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570" y="963685"/>
            <a:ext cx="4012942" cy="4930630"/>
          </a:xfrm>
          <a:prstGeom prst="rect">
            <a:avLst/>
          </a:prstGeom>
        </p:spPr>
      </p:pic>
      <p:sp>
        <p:nvSpPr>
          <p:cNvPr id="3" name="CasellaDiTesto 2">
            <a:extLst>
              <a:ext uri="{FF2B5EF4-FFF2-40B4-BE49-F238E27FC236}">
                <a16:creationId xmlns:a16="http://schemas.microsoft.com/office/drawing/2014/main" id="{C148E17F-AC77-46CC-8058-74836BD8574C}"/>
              </a:ext>
            </a:extLst>
          </p:cNvPr>
          <p:cNvSpPr txBox="1"/>
          <p:nvPr/>
        </p:nvSpPr>
        <p:spPr>
          <a:xfrm>
            <a:off x="3808602" y="419450"/>
            <a:ext cx="3749879" cy="3139321"/>
          </a:xfrm>
          <a:prstGeom prst="rect">
            <a:avLst/>
          </a:prstGeom>
          <a:noFill/>
        </p:spPr>
        <p:txBody>
          <a:bodyPr wrap="square" rtlCol="0">
            <a:spAutoFit/>
          </a:bodyPr>
          <a:lstStyle/>
          <a:p>
            <a:r>
              <a:rPr lang="it-IT" dirty="0"/>
              <a:t>La funzione rimuovi preferiti funziona al contrario rispetto ad </a:t>
            </a:r>
            <a:r>
              <a:rPr lang="it-IT" dirty="0" err="1"/>
              <a:t>addpref</a:t>
            </a:r>
            <a:r>
              <a:rPr lang="it-IT" dirty="0"/>
              <a:t>: per prima cosa prendiamo il titolo dell’ospedale in questione, in modo tale da poter trovare il correspettivo blocco nella sezione completa con tutti gli ospedali. Una volta trovato il giusto blocco, ripristino la visibilità del blocco per l’aggiunta dei preferiti e l’event </a:t>
            </a:r>
            <a:r>
              <a:rPr lang="it-IT" dirty="0" err="1"/>
              <a:t>lister</a:t>
            </a:r>
            <a:r>
              <a:rPr lang="it-IT" dirty="0"/>
              <a:t> che gestiva. Infine rimuovo il blocco.</a:t>
            </a:r>
          </a:p>
        </p:txBody>
      </p:sp>
      <p:sp>
        <p:nvSpPr>
          <p:cNvPr id="6" name="CasellaDiTesto 5">
            <a:extLst>
              <a:ext uri="{FF2B5EF4-FFF2-40B4-BE49-F238E27FC236}">
                <a16:creationId xmlns:a16="http://schemas.microsoft.com/office/drawing/2014/main" id="{22DD30CD-12CB-4E31-A55F-2C9FEB9641AD}"/>
              </a:ext>
            </a:extLst>
          </p:cNvPr>
          <p:cNvSpPr txBox="1"/>
          <p:nvPr/>
        </p:nvSpPr>
        <p:spPr>
          <a:xfrm>
            <a:off x="3942826" y="3783435"/>
            <a:ext cx="3749879" cy="2585323"/>
          </a:xfrm>
          <a:prstGeom prst="rect">
            <a:avLst/>
          </a:prstGeom>
          <a:noFill/>
        </p:spPr>
        <p:txBody>
          <a:bodyPr wrap="square" rtlCol="0">
            <a:spAutoFit/>
          </a:bodyPr>
          <a:lstStyle/>
          <a:p>
            <a:r>
              <a:rPr lang="it-IT" dirty="0"/>
              <a:t>La funzione di ricerca è comune sia all’evento di </a:t>
            </a:r>
            <a:r>
              <a:rPr lang="it-IT" dirty="0" err="1"/>
              <a:t>keyup</a:t>
            </a:r>
            <a:r>
              <a:rPr lang="it-IT" dirty="0"/>
              <a:t> sia di </a:t>
            </a:r>
            <a:r>
              <a:rPr lang="it-IT" dirty="0" err="1"/>
              <a:t>submit</a:t>
            </a:r>
            <a:r>
              <a:rPr lang="it-IT" dirty="0"/>
              <a:t>: dopo aver rimosso l’evento di default per evitare il ricaricamento della pagina dopo un </a:t>
            </a:r>
            <a:r>
              <a:rPr lang="it-IT" dirty="0" err="1"/>
              <a:t>submit</a:t>
            </a:r>
            <a:r>
              <a:rPr lang="it-IT" dirty="0"/>
              <a:t>, prendo l’input testuale e scorrendo tutti i blocchi della sezione cerco quelli con nome corrispondente, almeno in parte. Gli altri vengono nascosti.</a:t>
            </a:r>
          </a:p>
        </p:txBody>
      </p:sp>
    </p:spTree>
    <p:extLst>
      <p:ext uri="{BB962C8B-B14F-4D97-AF65-F5344CB8AC3E}">
        <p14:creationId xmlns:p14="http://schemas.microsoft.com/office/powerpoint/2010/main" val="208686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creazione blocchi dinamica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690665F6-95ED-48E0-B25D-CDAE49AAC865}"/>
              </a:ext>
            </a:extLst>
          </p:cNvPr>
          <p:cNvPicPr>
            <a:picLocks noChangeAspect="1"/>
          </p:cNvPicPr>
          <p:nvPr/>
        </p:nvPicPr>
        <p:blipFill rotWithShape="1">
          <a:blip r:embed="rId2">
            <a:extLst>
              <a:ext uri="{28A0092B-C50C-407E-A947-70E740481C1C}">
                <a14:useLocalDpi xmlns:a14="http://schemas.microsoft.com/office/drawing/2010/main" val="0"/>
              </a:ext>
            </a:extLst>
          </a:blip>
          <a:srcRect r="5316"/>
          <a:stretch/>
        </p:blipFill>
        <p:spPr>
          <a:xfrm>
            <a:off x="4071887" y="149154"/>
            <a:ext cx="3201367" cy="466279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449F9766-730C-4FF1-8DC1-BFA333038EA2}"/>
              </a:ext>
            </a:extLst>
          </p:cNvPr>
          <p:cNvPicPr>
            <a:picLocks noChangeAspect="1"/>
          </p:cNvPicPr>
          <p:nvPr/>
        </p:nvPicPr>
        <p:blipFill rotWithShape="1">
          <a:blip r:embed="rId3">
            <a:extLst>
              <a:ext uri="{28A0092B-C50C-407E-A947-70E740481C1C}">
                <a14:useLocalDpi xmlns:a14="http://schemas.microsoft.com/office/drawing/2010/main" val="0"/>
              </a:ext>
            </a:extLst>
          </a:blip>
          <a:srcRect r="3966"/>
          <a:stretch/>
        </p:blipFill>
        <p:spPr>
          <a:xfrm>
            <a:off x="7564504" y="149154"/>
            <a:ext cx="3732670" cy="4110106"/>
          </a:xfrm>
          <a:prstGeom prst="rect">
            <a:avLst/>
          </a:prstGeom>
        </p:spPr>
      </p:pic>
      <p:sp>
        <p:nvSpPr>
          <p:cNvPr id="3" name="CasellaDiTesto 2">
            <a:extLst>
              <a:ext uri="{FF2B5EF4-FFF2-40B4-BE49-F238E27FC236}">
                <a16:creationId xmlns:a16="http://schemas.microsoft.com/office/drawing/2014/main" id="{40630890-CC13-4899-A034-70FDE85E969F}"/>
              </a:ext>
            </a:extLst>
          </p:cNvPr>
          <p:cNvSpPr txBox="1"/>
          <p:nvPr/>
        </p:nvSpPr>
        <p:spPr>
          <a:xfrm>
            <a:off x="1006679" y="5184396"/>
            <a:ext cx="10956022" cy="1200329"/>
          </a:xfrm>
          <a:prstGeom prst="rect">
            <a:avLst/>
          </a:prstGeom>
          <a:noFill/>
        </p:spPr>
        <p:txBody>
          <a:bodyPr wrap="square" rtlCol="0">
            <a:spAutoFit/>
          </a:bodyPr>
          <a:lstStyle/>
          <a:p>
            <a:r>
              <a:rPr lang="it-IT" dirty="0"/>
              <a:t>Questa sezione si occupa della creazione dinamica dei blocchi all’interno del html partendo dal file contents.js. La procedura consiste nel creare i vari blocchi, assegnare loro le dovute classi, gli event </a:t>
            </a:r>
            <a:r>
              <a:rPr lang="it-IT" dirty="0" err="1"/>
              <a:t>listener</a:t>
            </a:r>
            <a:r>
              <a:rPr lang="it-IT" dirty="0"/>
              <a:t> e i vari testi per poi aggiungerli al dovuto elemento.</a:t>
            </a:r>
          </a:p>
          <a:p>
            <a:r>
              <a:rPr lang="it-IT" dirty="0"/>
              <a:t>La parte finale del file invece serve solo ad aggiungere gli event </a:t>
            </a:r>
            <a:r>
              <a:rPr lang="it-IT" dirty="0" err="1"/>
              <a:t>listener</a:t>
            </a:r>
            <a:r>
              <a:rPr lang="it-IT" dirty="0"/>
              <a:t> al </a:t>
            </a:r>
            <a:r>
              <a:rPr lang="it-IT" dirty="0" err="1"/>
              <a:t>form</a:t>
            </a:r>
            <a:r>
              <a:rPr lang="it-IT" dirty="0"/>
              <a:t> per </a:t>
            </a:r>
            <a:r>
              <a:rPr lang="it-IT"/>
              <a:t>la ricerca.</a:t>
            </a:r>
            <a:endParaRPr lang="it-IT" dirty="0"/>
          </a:p>
        </p:txBody>
      </p:sp>
    </p:spTree>
    <p:extLst>
      <p:ext uri="{BB962C8B-B14F-4D97-AF65-F5344CB8AC3E}">
        <p14:creationId xmlns:p14="http://schemas.microsoft.com/office/powerpoint/2010/main" val="391903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chemeClr val="tx1"/>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5140678" y="2264539"/>
            <a:ext cx="6584600" cy="2328921"/>
          </a:xfrm>
          <a:solidFill>
            <a:schemeClr val="bg2">
              <a:lumMod val="90000"/>
            </a:schemeClr>
          </a:solidFill>
        </p:spPr>
        <p:txBody>
          <a:bodyPr anchor="ctr">
            <a:normAutofit/>
          </a:bodyPr>
          <a:lstStyle/>
          <a:p>
            <a:pPr marL="457200" lvl="1" indent="0">
              <a:buNone/>
            </a:pPr>
            <a:r>
              <a:rPr lang="it-IT" sz="2200" dirty="0"/>
              <a:t>Il progetto si pone come obiettivo la realizzazione di un sito per la gestione di una associazione per le donazioni del sangue, sia per la parte dei donatori, quindi prenotazioni e ritiro referti, sia la parte dei medici che vi lavorano.</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257716" y="639106"/>
            <a:ext cx="3201366" cy="3387497"/>
          </a:xfrm>
        </p:spPr>
        <p:txBody>
          <a:bodyPr anchor="b">
            <a:normAutofit/>
          </a:bodyPr>
          <a:lstStyle/>
          <a:p>
            <a:pPr algn="r"/>
            <a:r>
              <a:rPr lang="it-IT" sz="4000" dirty="0">
                <a:solidFill>
                  <a:schemeClr val="tx1"/>
                </a:solidFill>
              </a:rPr>
              <a:t>Layout complessivo HTML</a:t>
            </a:r>
          </a:p>
        </p:txBody>
      </p:sp>
      <p:pic>
        <p:nvPicPr>
          <p:cNvPr id="4" name="Immagine 3">
            <a:extLst>
              <a:ext uri="{FF2B5EF4-FFF2-40B4-BE49-F238E27FC236}">
                <a16:creationId xmlns:a16="http://schemas.microsoft.com/office/drawing/2014/main" id="{EBC7C20F-837E-435D-8ED3-507730B0C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072" y="354158"/>
            <a:ext cx="6022449" cy="6149684"/>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5" name="Immagine 4" descr="Immagine che contiene testo&#10;&#10;Descrizione generata automaticamente">
            <a:extLst>
              <a:ext uri="{FF2B5EF4-FFF2-40B4-BE49-F238E27FC236}">
                <a16:creationId xmlns:a16="http://schemas.microsoft.com/office/drawing/2014/main" id="{9E732DD8-181D-46F7-AC37-7F3970030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911" y="258618"/>
            <a:ext cx="2308172" cy="6340764"/>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B5A8BAF5-BFB5-4ECE-AFF6-6D96DA518C9B}"/>
              </a:ext>
            </a:extLst>
          </p:cNvPr>
          <p:cNvPicPr>
            <a:picLocks noChangeAspect="1"/>
          </p:cNvPicPr>
          <p:nvPr/>
        </p:nvPicPr>
        <p:blipFill rotWithShape="1">
          <a:blip r:embed="rId3">
            <a:extLst>
              <a:ext uri="{28A0092B-C50C-407E-A947-70E740481C1C}">
                <a14:useLocalDpi xmlns:a14="http://schemas.microsoft.com/office/drawing/2010/main" val="0"/>
              </a:ext>
            </a:extLst>
          </a:blip>
          <a:srcRect r="21541"/>
          <a:stretch/>
        </p:blipFill>
        <p:spPr>
          <a:xfrm>
            <a:off x="6816437" y="250206"/>
            <a:ext cx="2308172" cy="6344970"/>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8B91344C-A4A6-4B0C-AB6E-1FDBA1F93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4963" y="258618"/>
            <a:ext cx="2274142" cy="6336558"/>
          </a:xfrm>
          <a:prstGeom prst="rect">
            <a:avLst/>
          </a:prstGeom>
        </p:spPr>
      </p:pic>
    </p:spTree>
    <p:extLst>
      <p:ext uri="{BB962C8B-B14F-4D97-AF65-F5344CB8AC3E}">
        <p14:creationId xmlns:p14="http://schemas.microsoft.com/office/powerpoint/2010/main" val="51244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4" name="Immagine 3" descr="Immagine che contiene testo&#10;&#10;Descrizione generata automaticamente">
            <a:extLst>
              <a:ext uri="{FF2B5EF4-FFF2-40B4-BE49-F238E27FC236}">
                <a16:creationId xmlns:a16="http://schemas.microsoft.com/office/drawing/2014/main" id="{59257EF3-BBF8-456B-93E4-AC5623057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225" y="866304"/>
            <a:ext cx="3832143" cy="5125392"/>
          </a:xfrm>
          <a:prstGeom prst="rect">
            <a:avLst/>
          </a:prstGeom>
        </p:spPr>
      </p:pic>
      <p:pic>
        <p:nvPicPr>
          <p:cNvPr id="7" name="Immagine 6">
            <a:extLst>
              <a:ext uri="{FF2B5EF4-FFF2-40B4-BE49-F238E27FC236}">
                <a16:creationId xmlns:a16="http://schemas.microsoft.com/office/drawing/2014/main" id="{4C54B915-40CB-4A44-B686-5ED0B496F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874" y="1800111"/>
            <a:ext cx="2248214" cy="4191585"/>
          </a:xfrm>
          <a:prstGeom prst="rect">
            <a:avLst/>
          </a:prstGeom>
        </p:spPr>
      </p:pic>
      <p:sp>
        <p:nvSpPr>
          <p:cNvPr id="9" name="CasellaDiTesto 8">
            <a:extLst>
              <a:ext uri="{FF2B5EF4-FFF2-40B4-BE49-F238E27FC236}">
                <a16:creationId xmlns:a16="http://schemas.microsoft.com/office/drawing/2014/main" id="{747C6A06-4F8B-448A-90BE-BBB7BA70E965}"/>
              </a:ext>
            </a:extLst>
          </p:cNvPr>
          <p:cNvSpPr txBox="1"/>
          <p:nvPr/>
        </p:nvSpPr>
        <p:spPr>
          <a:xfrm>
            <a:off x="8878160" y="1024361"/>
            <a:ext cx="2407641" cy="646331"/>
          </a:xfrm>
          <a:prstGeom prst="rect">
            <a:avLst/>
          </a:prstGeom>
          <a:noFill/>
        </p:spPr>
        <p:txBody>
          <a:bodyPr wrap="square" rtlCol="0">
            <a:spAutoFit/>
          </a:bodyPr>
          <a:lstStyle/>
          <a:p>
            <a:r>
              <a:rPr lang="it-IT" dirty="0"/>
              <a:t>Visualizzazione per dispositivi mobili</a:t>
            </a:r>
          </a:p>
        </p:txBody>
      </p:sp>
    </p:spTree>
    <p:extLst>
      <p:ext uri="{BB962C8B-B14F-4D97-AF65-F5344CB8AC3E}">
        <p14:creationId xmlns:p14="http://schemas.microsoft.com/office/powerpoint/2010/main" val="290294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8" name="Immagine 7">
            <a:extLst>
              <a:ext uri="{FF2B5EF4-FFF2-40B4-BE49-F238E27FC236}">
                <a16:creationId xmlns:a16="http://schemas.microsoft.com/office/drawing/2014/main" id="{6534CD44-C985-4834-BF68-3040393C1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905" y="475838"/>
            <a:ext cx="7421011" cy="5906324"/>
          </a:xfrm>
          <a:prstGeom prst="rect">
            <a:avLst/>
          </a:prstGeom>
        </p:spPr>
      </p:pic>
    </p:spTree>
    <p:extLst>
      <p:ext uri="{BB962C8B-B14F-4D97-AF65-F5344CB8AC3E}">
        <p14:creationId xmlns:p14="http://schemas.microsoft.com/office/powerpoint/2010/main" val="185832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AC804D9B-B624-4E39-B912-17D60F7CC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602" y="367018"/>
            <a:ext cx="3816078" cy="6123964"/>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C95EDD81-9094-4245-B647-2051BB3A9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515" y="963685"/>
            <a:ext cx="4012942" cy="4930630"/>
          </a:xfrm>
          <a:prstGeom prst="rect">
            <a:avLst/>
          </a:prstGeom>
        </p:spPr>
      </p:pic>
    </p:spTree>
    <p:extLst>
      <p:ext uri="{BB962C8B-B14F-4D97-AF65-F5344CB8AC3E}">
        <p14:creationId xmlns:p14="http://schemas.microsoft.com/office/powerpoint/2010/main" val="103082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690665F6-95ED-48E0-B25D-CDAE49AAC865}"/>
              </a:ext>
            </a:extLst>
          </p:cNvPr>
          <p:cNvPicPr>
            <a:picLocks noChangeAspect="1"/>
          </p:cNvPicPr>
          <p:nvPr/>
        </p:nvPicPr>
        <p:blipFill rotWithShape="1">
          <a:blip r:embed="rId2">
            <a:extLst>
              <a:ext uri="{28A0092B-C50C-407E-A947-70E740481C1C}">
                <a14:useLocalDpi xmlns:a14="http://schemas.microsoft.com/office/drawing/2010/main" val="0"/>
              </a:ext>
            </a:extLst>
          </a:blip>
          <a:srcRect r="5316"/>
          <a:stretch/>
        </p:blipFill>
        <p:spPr>
          <a:xfrm>
            <a:off x="3808601" y="484326"/>
            <a:ext cx="4043494" cy="5889348"/>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449F9766-730C-4FF1-8DC1-BFA333038EA2}"/>
              </a:ext>
            </a:extLst>
          </p:cNvPr>
          <p:cNvPicPr>
            <a:picLocks noChangeAspect="1"/>
          </p:cNvPicPr>
          <p:nvPr/>
        </p:nvPicPr>
        <p:blipFill rotWithShape="1">
          <a:blip r:embed="rId3">
            <a:extLst>
              <a:ext uri="{28A0092B-C50C-407E-A947-70E740481C1C}">
                <a14:useLocalDpi xmlns:a14="http://schemas.microsoft.com/office/drawing/2010/main" val="0"/>
              </a:ext>
            </a:extLst>
          </a:blip>
          <a:srcRect r="3966"/>
          <a:stretch/>
        </p:blipFill>
        <p:spPr>
          <a:xfrm>
            <a:off x="8121562" y="1373947"/>
            <a:ext cx="3732670" cy="4110106"/>
          </a:xfrm>
          <a:prstGeom prst="rect">
            <a:avLst/>
          </a:prstGeom>
        </p:spPr>
      </p:pic>
    </p:spTree>
    <p:extLst>
      <p:ext uri="{BB962C8B-B14F-4D97-AF65-F5344CB8AC3E}">
        <p14:creationId xmlns:p14="http://schemas.microsoft.com/office/powerpoint/2010/main" val="282756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sp>
        <p:nvSpPr>
          <p:cNvPr id="9" name="CasellaDiTesto 8">
            <a:extLst>
              <a:ext uri="{FF2B5EF4-FFF2-40B4-BE49-F238E27FC236}">
                <a16:creationId xmlns:a16="http://schemas.microsoft.com/office/drawing/2014/main" id="{118EC458-21E4-4C23-8840-C60BF67DBD82}"/>
              </a:ext>
            </a:extLst>
          </p:cNvPr>
          <p:cNvSpPr txBox="1"/>
          <p:nvPr/>
        </p:nvSpPr>
        <p:spPr>
          <a:xfrm>
            <a:off x="855677" y="4961349"/>
            <a:ext cx="11157358" cy="1477328"/>
          </a:xfrm>
          <a:prstGeom prst="rect">
            <a:avLst/>
          </a:prstGeom>
          <a:noFill/>
        </p:spPr>
        <p:txBody>
          <a:bodyPr wrap="square" rtlCol="0">
            <a:spAutoFit/>
          </a:bodyPr>
          <a:lstStyle/>
          <a:p>
            <a:r>
              <a:rPr lang="it-IT" dirty="0"/>
              <a:t>Le due funzioni permettono rispettivamente di visualizzare e nascondere. Una volta catturato l’evento, rimuovo il rispettivo event </a:t>
            </a:r>
            <a:r>
              <a:rPr lang="it-IT" dirty="0" err="1"/>
              <a:t>listener</a:t>
            </a:r>
            <a:r>
              <a:rPr lang="it-IT" dirty="0"/>
              <a:t> e inizio a modificare la visibilità degli altri blocchi. In </a:t>
            </a:r>
            <a:r>
              <a:rPr lang="it-IT" dirty="0" err="1"/>
              <a:t>infoClick</a:t>
            </a:r>
            <a:r>
              <a:rPr lang="it-IT" dirty="0"/>
              <a:t> scorro tutti gli elementi nel contenitore rimuovendo la classe </a:t>
            </a:r>
            <a:r>
              <a:rPr lang="it-IT" dirty="0" err="1"/>
              <a:t>hidden</a:t>
            </a:r>
            <a:r>
              <a:rPr lang="it-IT" dirty="0"/>
              <a:t> che impedisce la visualizzazione, aggiungo l’event </a:t>
            </a:r>
            <a:r>
              <a:rPr lang="it-IT" dirty="0" err="1"/>
              <a:t>listener</a:t>
            </a:r>
            <a:r>
              <a:rPr lang="it-IT" dirty="0"/>
              <a:t> per il bottone di rimozione delle informazioni e nascondo quello per mostrarle. In </a:t>
            </a:r>
            <a:r>
              <a:rPr lang="it-IT" dirty="0" err="1"/>
              <a:t>noInfo</a:t>
            </a:r>
            <a:r>
              <a:rPr lang="it-IT" dirty="0"/>
              <a:t> il procedimento è l’opposto, aggiungo </a:t>
            </a:r>
            <a:r>
              <a:rPr lang="it-IT" dirty="0" err="1"/>
              <a:t>hidden</a:t>
            </a:r>
            <a:r>
              <a:rPr lang="it-IT" dirty="0"/>
              <a:t> a tutti i blocchi e ripristino la visibilità e l’event </a:t>
            </a:r>
            <a:r>
              <a:rPr lang="it-IT" dirty="0" err="1"/>
              <a:t>listener</a:t>
            </a:r>
            <a:r>
              <a:rPr lang="it-IT" dirty="0"/>
              <a:t> del precedente bottone.</a:t>
            </a:r>
          </a:p>
        </p:txBody>
      </p:sp>
      <p:pic>
        <p:nvPicPr>
          <p:cNvPr id="11" name="Immagine 10" descr="Immagine che contiene testo&#10;&#10;Descrizione generata automaticamente">
            <a:extLst>
              <a:ext uri="{FF2B5EF4-FFF2-40B4-BE49-F238E27FC236}">
                <a16:creationId xmlns:a16="http://schemas.microsoft.com/office/drawing/2014/main" id="{C97B4AD5-80DF-419A-85B1-AAB7408E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123" y="115111"/>
            <a:ext cx="5926616" cy="4716947"/>
          </a:xfrm>
          <a:prstGeom prst="rect">
            <a:avLst/>
          </a:prstGeom>
        </p:spPr>
      </p:pic>
    </p:spTree>
    <p:extLst>
      <p:ext uri="{BB962C8B-B14F-4D97-AF65-F5344CB8AC3E}">
        <p14:creationId xmlns:p14="http://schemas.microsoft.com/office/powerpoint/2010/main" val="4214667512"/>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TM10001105[[fn=Ritaglio]]</Template>
  <TotalTime>111</TotalTime>
  <Words>449</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12</vt:i4>
      </vt:variant>
    </vt:vector>
  </HeadingPairs>
  <TitlesOfParts>
    <vt:vector size="14" baseType="lpstr">
      <vt:lpstr>Franklin Gothic Book</vt:lpstr>
      <vt:lpstr>Ritaglio</vt:lpstr>
      <vt:lpstr>MHW2</vt:lpstr>
      <vt:lpstr>Descrizione del progetto</vt:lpstr>
      <vt:lpstr>Layout complessivo HTML</vt:lpstr>
      <vt:lpstr>Layout complessivo CSS</vt:lpstr>
      <vt:lpstr>Layout complessivo CSS</vt:lpstr>
      <vt:lpstr>Layout complessivo js</vt:lpstr>
      <vt:lpstr>Layout complessivo js</vt:lpstr>
      <vt:lpstr>Layout complessivo jS</vt:lpstr>
      <vt:lpstr>Descrizione funzioni js</vt:lpstr>
      <vt:lpstr>Descrizione funzioni js</vt:lpstr>
      <vt:lpstr> Descrizione funzioni js</vt:lpstr>
      <vt:lpstr>Descrizione creazione blocchi dinamica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Giuseppe Currao</cp:lastModifiedBy>
  <cp:revision>15</cp:revision>
  <dcterms:created xsi:type="dcterms:W3CDTF">2021-03-24T16:57:46Z</dcterms:created>
  <dcterms:modified xsi:type="dcterms:W3CDTF">2021-04-12T09:40:31Z</dcterms:modified>
</cp:coreProperties>
</file>