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1" r:id="rId4"/>
    <p:sldId id="258" r:id="rId5"/>
    <p:sldId id="280" r:id="rId6"/>
    <p:sldId id="266" r:id="rId7"/>
    <p:sldId id="271" r:id="rId8"/>
    <p:sldId id="272" r:id="rId9"/>
    <p:sldId id="273" r:id="rId10"/>
    <p:sldId id="274" r:id="rId11"/>
    <p:sldId id="275"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E7F674-603F-41F3-934F-DEBA0B6F74B4}" type="datetimeFigureOut">
              <a:rPr lang="it-IT" smtClean="0"/>
              <a:t>23/04/2021</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CFF5F7-111E-4F9E-BF39-BEB89AD0CD0D}"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4633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23/04/2021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57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23/04/2021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66898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23/04/2021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639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E7F674-603F-41F3-934F-DEBA0B6F74B4}" type="datetimeFigureOut">
              <a:rPr lang="it-IT" smtClean="0"/>
              <a:t>23/04/2021</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441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23/04/2021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3077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23/04/2021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7312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23/04/2021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8069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23/04/2021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870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23/04/2021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23/04/2021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7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E7F674-603F-41F3-934F-DEBA0B6F74B4}" type="datetimeFigureOut">
              <a:rPr lang="it-IT" smtClean="0"/>
              <a:t>23/04/2021</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CFF5F7-111E-4F9E-BF39-BEB89AD0CD0D}"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597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astack.com/" TargetMode="External"/><Relationship Id="rId2" Type="http://schemas.openxmlformats.org/officeDocument/2006/relationships/hyperlink" Target="https://quarantine.country/coronavirus/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6000" dirty="0">
                <a:solidFill>
                  <a:schemeClr val="tx1"/>
                </a:solidFill>
              </a:rPr>
              <a:t>MHW3</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1357639" y="4972417"/>
            <a:ext cx="7055893" cy="1078054"/>
          </a:xfrm>
        </p:spPr>
        <p:txBody>
          <a:bodyPr>
            <a:normAutofit fontScale="92500" lnSpcReduction="10000"/>
          </a:bodyPr>
          <a:lstStyle/>
          <a:p>
            <a:pPr algn="l"/>
            <a:r>
              <a:rPr lang="it-IT" dirty="0">
                <a:solidFill>
                  <a:schemeClr val="tx1"/>
                </a:solidFill>
              </a:rPr>
              <a:t>Giuseppe Currao</a:t>
            </a:r>
          </a:p>
          <a:p>
            <a:pPr algn="l"/>
            <a:r>
              <a:rPr lang="it-IT" dirty="0">
                <a:solidFill>
                  <a:schemeClr val="tx1"/>
                </a:solidFill>
              </a:rPr>
              <a:t>1000007919</a:t>
            </a:r>
          </a:p>
          <a:p>
            <a:pPr algn="l"/>
            <a:r>
              <a:rPr lang="it-IT" dirty="0">
                <a:solidFill>
                  <a:schemeClr val="tx1"/>
                </a:solidFill>
              </a:rPr>
              <a:t>27/03/2021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sp>
        <p:nvSpPr>
          <p:cNvPr id="9" name="CasellaDiTesto 8">
            <a:extLst>
              <a:ext uri="{FF2B5EF4-FFF2-40B4-BE49-F238E27FC236}">
                <a16:creationId xmlns:a16="http://schemas.microsoft.com/office/drawing/2014/main" id="{118EC458-21E4-4C23-8840-C60BF67DBD82}"/>
              </a:ext>
            </a:extLst>
          </p:cNvPr>
          <p:cNvSpPr txBox="1"/>
          <p:nvPr/>
        </p:nvSpPr>
        <p:spPr>
          <a:xfrm>
            <a:off x="855677" y="4961349"/>
            <a:ext cx="11157358" cy="1754326"/>
          </a:xfrm>
          <a:prstGeom prst="rect">
            <a:avLst/>
          </a:prstGeom>
          <a:noFill/>
        </p:spPr>
        <p:txBody>
          <a:bodyPr wrap="square" rtlCol="0">
            <a:spAutoFit/>
          </a:bodyPr>
          <a:lstStyle/>
          <a:p>
            <a:r>
              <a:rPr lang="it-IT" dirty="0"/>
              <a:t>La prima funzione è </a:t>
            </a:r>
            <a:r>
              <a:rPr lang="it-IT" dirty="0" err="1"/>
              <a:t>fetchData</a:t>
            </a:r>
            <a:r>
              <a:rPr lang="it-IT" dirty="0"/>
              <a:t>, che mi permette di recuperare i dati dalle API dopo aver controllato che la richiesta è andata a buon fine. Entrambe le API che ho utilizzato avevano come etichetta utile «data», per cui ho richiesto di passare direttamente quella parte di file </a:t>
            </a:r>
            <a:r>
              <a:rPr lang="it-IT" dirty="0" err="1"/>
              <a:t>json</a:t>
            </a:r>
            <a:r>
              <a:rPr lang="it-IT" dirty="0"/>
              <a:t>, piuttosto che l’intero file. La funzione </a:t>
            </a:r>
            <a:r>
              <a:rPr lang="it-IT" dirty="0" err="1"/>
              <a:t>onJson</a:t>
            </a:r>
            <a:r>
              <a:rPr lang="it-IT" dirty="0"/>
              <a:t> invece controlla per prima cosa se i campi in cui visualizzare i dati sono pieni o vuoti: se sono pieni li svuota altrimenti toglie l’</a:t>
            </a:r>
            <a:r>
              <a:rPr lang="it-IT" dirty="0" err="1"/>
              <a:t>hidden</a:t>
            </a:r>
            <a:r>
              <a:rPr lang="it-IT" dirty="0"/>
              <a:t> dalle sezioni, rendendole visibili. La parte successiva invece serve a creare dinamicamente i contenitori per i dati, assegnare le varie classi per poi infine prendere i dati dal file </a:t>
            </a:r>
            <a:r>
              <a:rPr lang="it-IT" dirty="0" err="1"/>
              <a:t>json</a:t>
            </a:r>
            <a:r>
              <a:rPr lang="it-IT" dirty="0"/>
              <a:t> e caricarli nei giusti spazi.</a:t>
            </a:r>
          </a:p>
        </p:txBody>
      </p:sp>
      <p:pic>
        <p:nvPicPr>
          <p:cNvPr id="4" name="Immagine 3">
            <a:extLst>
              <a:ext uri="{FF2B5EF4-FFF2-40B4-BE49-F238E27FC236}">
                <a16:creationId xmlns:a16="http://schemas.microsoft.com/office/drawing/2014/main" id="{735AF05C-DB7B-453E-9F5C-F5A9A14D0CF9}"/>
              </a:ext>
            </a:extLst>
          </p:cNvPr>
          <p:cNvPicPr>
            <a:picLocks noChangeAspect="1"/>
          </p:cNvPicPr>
          <p:nvPr/>
        </p:nvPicPr>
        <p:blipFill>
          <a:blip r:embed="rId2"/>
          <a:stretch>
            <a:fillRect/>
          </a:stretch>
        </p:blipFill>
        <p:spPr>
          <a:xfrm>
            <a:off x="4010025" y="271463"/>
            <a:ext cx="2985173" cy="4518652"/>
          </a:xfrm>
          <a:prstGeom prst="rect">
            <a:avLst/>
          </a:prstGeom>
        </p:spPr>
      </p:pic>
      <p:pic>
        <p:nvPicPr>
          <p:cNvPr id="6" name="Immagine 5">
            <a:extLst>
              <a:ext uri="{FF2B5EF4-FFF2-40B4-BE49-F238E27FC236}">
                <a16:creationId xmlns:a16="http://schemas.microsoft.com/office/drawing/2014/main" id="{2BC8A901-E9FE-44E3-AE8B-355E70BFD585}"/>
              </a:ext>
            </a:extLst>
          </p:cNvPr>
          <p:cNvPicPr>
            <a:picLocks noChangeAspect="1"/>
          </p:cNvPicPr>
          <p:nvPr/>
        </p:nvPicPr>
        <p:blipFill>
          <a:blip r:embed="rId3"/>
          <a:stretch>
            <a:fillRect/>
          </a:stretch>
        </p:blipFill>
        <p:spPr>
          <a:xfrm>
            <a:off x="7310542" y="621690"/>
            <a:ext cx="4543690" cy="3772568"/>
          </a:xfrm>
          <a:prstGeom prst="rect">
            <a:avLst/>
          </a:prstGeom>
        </p:spPr>
      </p:pic>
    </p:spTree>
    <p:extLst>
      <p:ext uri="{BB962C8B-B14F-4D97-AF65-F5344CB8AC3E}">
        <p14:creationId xmlns:p14="http://schemas.microsoft.com/office/powerpoint/2010/main" val="421466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pic>
        <p:nvPicPr>
          <p:cNvPr id="8" name="Immagine 7">
            <a:extLst>
              <a:ext uri="{FF2B5EF4-FFF2-40B4-BE49-F238E27FC236}">
                <a16:creationId xmlns:a16="http://schemas.microsoft.com/office/drawing/2014/main" id="{AC98C067-D345-42BC-9308-59337188B034}"/>
              </a:ext>
            </a:extLst>
          </p:cNvPr>
          <p:cNvPicPr>
            <a:picLocks noChangeAspect="1"/>
          </p:cNvPicPr>
          <p:nvPr/>
        </p:nvPicPr>
        <p:blipFill>
          <a:blip r:embed="rId2"/>
          <a:stretch>
            <a:fillRect/>
          </a:stretch>
        </p:blipFill>
        <p:spPr>
          <a:xfrm>
            <a:off x="4070296" y="302353"/>
            <a:ext cx="6866604" cy="4378704"/>
          </a:xfrm>
          <a:prstGeom prst="rect">
            <a:avLst/>
          </a:prstGeom>
        </p:spPr>
      </p:pic>
      <p:sp>
        <p:nvSpPr>
          <p:cNvPr id="9" name="CasellaDiTesto 8">
            <a:extLst>
              <a:ext uri="{FF2B5EF4-FFF2-40B4-BE49-F238E27FC236}">
                <a16:creationId xmlns:a16="http://schemas.microsoft.com/office/drawing/2014/main" id="{CD2D37C7-416B-485D-8EE3-F2306737D945}"/>
              </a:ext>
            </a:extLst>
          </p:cNvPr>
          <p:cNvSpPr txBox="1"/>
          <p:nvPr/>
        </p:nvSpPr>
        <p:spPr>
          <a:xfrm>
            <a:off x="1057013" y="4966283"/>
            <a:ext cx="10553350" cy="1477328"/>
          </a:xfrm>
          <a:prstGeom prst="rect">
            <a:avLst/>
          </a:prstGeom>
          <a:noFill/>
        </p:spPr>
        <p:txBody>
          <a:bodyPr wrap="square" rtlCol="0">
            <a:spAutoFit/>
          </a:bodyPr>
          <a:lstStyle/>
          <a:p>
            <a:r>
              <a:rPr lang="it-IT" dirty="0"/>
              <a:t>La funzione </a:t>
            </a:r>
            <a:r>
              <a:rPr lang="it-IT" dirty="0" err="1"/>
              <a:t>search</a:t>
            </a:r>
            <a:r>
              <a:rPr lang="it-IT" dirty="0"/>
              <a:t> serve a selezionare di quale paese si vuole visualizzare i dati statistici della malattia. </a:t>
            </a:r>
            <a:r>
              <a:rPr lang="it-IT" dirty="0" err="1"/>
              <a:t>Oninfo</a:t>
            </a:r>
            <a:r>
              <a:rPr lang="it-IT" dirty="0"/>
              <a:t> invece si occupa della gestione della seconda API, andando a creare gli appositi spazi per immagini e testo che carica dall’API giornalistica di cui sotto. La parte finale invece aggiunge l’event </a:t>
            </a:r>
            <a:r>
              <a:rPr lang="it-IT" dirty="0" err="1"/>
              <a:t>listener</a:t>
            </a:r>
            <a:r>
              <a:rPr lang="it-IT" dirty="0"/>
              <a:t> per la ricerca e chiama il fetch per l’API giornalistica, il cui </a:t>
            </a:r>
            <a:r>
              <a:rPr lang="it-IT" dirty="0" err="1"/>
              <a:t>url</a:t>
            </a:r>
            <a:r>
              <a:rPr lang="it-IT" dirty="0"/>
              <a:t>, essendo un’API con </a:t>
            </a:r>
            <a:r>
              <a:rPr lang="it-IT" dirty="0" err="1"/>
              <a:t>apikey</a:t>
            </a:r>
            <a:r>
              <a:rPr lang="it-IT" dirty="0"/>
              <a:t>, contiene anche la chiave per poter accedere al database.</a:t>
            </a:r>
          </a:p>
        </p:txBody>
      </p:sp>
    </p:spTree>
    <p:extLst>
      <p:ext uri="{BB962C8B-B14F-4D97-AF65-F5344CB8AC3E}">
        <p14:creationId xmlns:p14="http://schemas.microsoft.com/office/powerpoint/2010/main" val="26264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API </a:t>
            </a:r>
            <a:br>
              <a:rPr lang="it-IT" sz="4000" dirty="0">
                <a:solidFill>
                  <a:schemeClr val="tx1"/>
                </a:solidFill>
              </a:rPr>
            </a:br>
            <a:r>
              <a:rPr lang="it-IT" sz="4000" dirty="0">
                <a:solidFill>
                  <a:schemeClr val="tx1"/>
                </a:solidFill>
              </a:rPr>
              <a:t>utilizzate</a:t>
            </a:r>
          </a:p>
        </p:txBody>
      </p:sp>
      <p:sp>
        <p:nvSpPr>
          <p:cNvPr id="5" name="CasellaDiTesto 4">
            <a:extLst>
              <a:ext uri="{FF2B5EF4-FFF2-40B4-BE49-F238E27FC236}">
                <a16:creationId xmlns:a16="http://schemas.microsoft.com/office/drawing/2014/main" id="{825E7E19-8A4E-4B20-B7B3-534D3FEB58D3}"/>
              </a:ext>
            </a:extLst>
          </p:cNvPr>
          <p:cNvSpPr txBox="1"/>
          <p:nvPr/>
        </p:nvSpPr>
        <p:spPr>
          <a:xfrm>
            <a:off x="5117284" y="2136338"/>
            <a:ext cx="6551802" cy="2585323"/>
          </a:xfrm>
          <a:prstGeom prst="rect">
            <a:avLst/>
          </a:prstGeom>
          <a:noFill/>
        </p:spPr>
        <p:txBody>
          <a:bodyPr wrap="square" rtlCol="0">
            <a:spAutoFit/>
          </a:bodyPr>
          <a:lstStyle/>
          <a:p>
            <a:r>
              <a:rPr lang="it-IT" dirty="0">
                <a:hlinkClick r:id="rId2"/>
              </a:rPr>
              <a:t>https://quarantine.country/coronavirus/api/</a:t>
            </a:r>
            <a:endParaRPr lang="it-IT" dirty="0"/>
          </a:p>
          <a:p>
            <a:endParaRPr lang="it-IT" dirty="0"/>
          </a:p>
          <a:p>
            <a:r>
              <a:rPr lang="it-IT" dirty="0"/>
              <a:t>Per i dati sul covid per stato.</a:t>
            </a:r>
          </a:p>
          <a:p>
            <a:endParaRPr lang="it-IT" dirty="0"/>
          </a:p>
          <a:p>
            <a:endParaRPr lang="it-IT" dirty="0"/>
          </a:p>
          <a:p>
            <a:endParaRPr lang="it-IT" dirty="0"/>
          </a:p>
          <a:p>
            <a:r>
              <a:rPr lang="it-IT" dirty="0">
                <a:hlinkClick r:id="rId3"/>
              </a:rPr>
              <a:t>https://mediastack.com/</a:t>
            </a:r>
            <a:endParaRPr lang="it-IT" dirty="0"/>
          </a:p>
          <a:p>
            <a:endParaRPr lang="it-IT" dirty="0"/>
          </a:p>
          <a:p>
            <a:r>
              <a:rPr lang="it-IT" dirty="0"/>
              <a:t>Per le notizie giornalistiche inerenti al covid.</a:t>
            </a:r>
          </a:p>
        </p:txBody>
      </p:sp>
    </p:spTree>
    <p:extLst>
      <p:ext uri="{BB962C8B-B14F-4D97-AF65-F5344CB8AC3E}">
        <p14:creationId xmlns:p14="http://schemas.microsoft.com/office/powerpoint/2010/main" val="39190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2264539"/>
            <a:ext cx="6584600" cy="2328921"/>
          </a:xfrm>
          <a:solidFill>
            <a:schemeClr val="bg2">
              <a:lumMod val="90000"/>
            </a:schemeClr>
          </a:solidFill>
        </p:spPr>
        <p:txBody>
          <a:bodyPr anchor="ctr">
            <a:normAutofit/>
          </a:bodyPr>
          <a:lstStyle/>
          <a:p>
            <a:pPr marL="457200" lvl="1" indent="0">
              <a:buNone/>
            </a:pPr>
            <a:r>
              <a:rPr lang="it-IT" sz="2200" dirty="0"/>
              <a:t>Il progetto si pone come obiettivo la realizzazione di un sito per la gestione di una associazione per le donazioni del sangue, sia per la parte dei donatori, quindi prenotazioni e ritiro referti, sia la parte dei medici che vi lavorano.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a:t>
            </a:r>
            <a:br>
              <a:rPr lang="it-IT" sz="4000" dirty="0">
                <a:solidFill>
                  <a:schemeClr val="tx1"/>
                </a:solidFill>
              </a:rPr>
            </a:br>
            <a:r>
              <a:rPr lang="it-IT" sz="4000" dirty="0" err="1">
                <a:solidFill>
                  <a:schemeClr val="tx1"/>
                </a:solidFill>
              </a:rPr>
              <a:t>homework</a:t>
            </a:r>
            <a:endParaRPr lang="it-IT" sz="4000" dirty="0">
              <a:solidFill>
                <a:schemeClr val="tx1"/>
              </a:solidFill>
            </a:endParaRP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1834847"/>
            <a:ext cx="6584600" cy="3188305"/>
          </a:xfrm>
          <a:solidFill>
            <a:schemeClr val="bg2">
              <a:lumMod val="90000"/>
            </a:schemeClr>
          </a:solidFill>
        </p:spPr>
        <p:txBody>
          <a:bodyPr anchor="ctr">
            <a:normAutofit lnSpcReduction="10000"/>
          </a:bodyPr>
          <a:lstStyle/>
          <a:p>
            <a:pPr marL="457200" lvl="1" indent="0">
              <a:buNone/>
            </a:pPr>
            <a:r>
              <a:rPr lang="it-IT" sz="2200" dirty="0"/>
              <a:t>Data la mancanza di API utili per il mio progetto di donazione del sangue, ho cercato di unire alla pagina una sezione informativa sul coronavirus, in quanto le associazioni ne sono in parte legate, per via della richiesta di plasma iperimmune per il trattamento dei pazienti.</a:t>
            </a:r>
          </a:p>
          <a:p>
            <a:pPr marL="457200" lvl="1" indent="0">
              <a:buNone/>
            </a:pPr>
            <a:r>
              <a:rPr lang="it-IT" sz="2200" dirty="0"/>
              <a:t>Le API utilizzate forniscono le ultime notizie nazionali a riguardo e permettono di cercare i dati riguardanti il numero degli ammalati, dei guariti e dei morti nelle varie nazioni.</a:t>
            </a:r>
          </a:p>
        </p:txBody>
      </p:sp>
    </p:spTree>
    <p:extLst>
      <p:ext uri="{BB962C8B-B14F-4D97-AF65-F5344CB8AC3E}">
        <p14:creationId xmlns:p14="http://schemas.microsoft.com/office/powerpoint/2010/main" val="281625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5" name="Immagine 4" descr="Immagine che contiene testo&#10;&#10;Descrizione generata automaticamente">
            <a:extLst>
              <a:ext uri="{FF2B5EF4-FFF2-40B4-BE49-F238E27FC236}">
                <a16:creationId xmlns:a16="http://schemas.microsoft.com/office/drawing/2014/main" id="{B26AEC0E-E7DA-4381-B567-64E5A8F54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198" y="400060"/>
            <a:ext cx="8467288" cy="4320159"/>
          </a:xfrm>
          <a:prstGeom prst="rect">
            <a:avLst/>
          </a:prstGeom>
        </p:spPr>
      </p:pic>
      <p:sp>
        <p:nvSpPr>
          <p:cNvPr id="6" name="CasellaDiTesto 5">
            <a:extLst>
              <a:ext uri="{FF2B5EF4-FFF2-40B4-BE49-F238E27FC236}">
                <a16:creationId xmlns:a16="http://schemas.microsoft.com/office/drawing/2014/main" id="{9693BDE9-8F8B-43AA-9A05-0B78F1718C38}"/>
              </a:ext>
            </a:extLst>
          </p:cNvPr>
          <p:cNvSpPr txBox="1"/>
          <p:nvPr/>
        </p:nvSpPr>
        <p:spPr>
          <a:xfrm>
            <a:off x="4608946" y="5384800"/>
            <a:ext cx="8709891" cy="369332"/>
          </a:xfrm>
          <a:prstGeom prst="rect">
            <a:avLst/>
          </a:prstGeom>
          <a:noFill/>
        </p:spPr>
        <p:txBody>
          <a:bodyPr wrap="square" rtlCol="0">
            <a:spAutoFit/>
          </a:bodyPr>
          <a:lstStyle/>
          <a:p>
            <a:r>
              <a:rPr lang="it-IT" dirty="0"/>
              <a:t>Questa parte è rimasta invariata rispetto all’</a:t>
            </a:r>
            <a:r>
              <a:rPr lang="it-IT" dirty="0" err="1"/>
              <a:t>homework</a:t>
            </a:r>
            <a:r>
              <a:rPr lang="it-IT" dirty="0"/>
              <a:t> 1</a:t>
            </a:r>
          </a:p>
        </p:txBody>
      </p:sp>
    </p:spTree>
    <p:extLst>
      <p:ext uri="{BB962C8B-B14F-4D97-AF65-F5344CB8AC3E}">
        <p14:creationId xmlns:p14="http://schemas.microsoft.com/office/powerpoint/2010/main" val="28618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4" name="Immagine 3" descr="Immagine che contiene testo&#10;&#10;Descrizione generata automaticamente">
            <a:extLst>
              <a:ext uri="{FF2B5EF4-FFF2-40B4-BE49-F238E27FC236}">
                <a16:creationId xmlns:a16="http://schemas.microsoft.com/office/drawing/2014/main" id="{FEC7BD06-EB35-411E-9BCE-146CFD228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818" y="885470"/>
            <a:ext cx="8365006" cy="3547985"/>
          </a:xfrm>
          <a:prstGeom prst="rect">
            <a:avLst/>
          </a:prstGeom>
        </p:spPr>
      </p:pic>
      <p:sp>
        <p:nvSpPr>
          <p:cNvPr id="6" name="CasellaDiTesto 5">
            <a:extLst>
              <a:ext uri="{FF2B5EF4-FFF2-40B4-BE49-F238E27FC236}">
                <a16:creationId xmlns:a16="http://schemas.microsoft.com/office/drawing/2014/main" id="{3053ED5D-E623-4CF5-92F2-5977CCA4D29C}"/>
              </a:ext>
            </a:extLst>
          </p:cNvPr>
          <p:cNvSpPr txBox="1"/>
          <p:nvPr/>
        </p:nvSpPr>
        <p:spPr>
          <a:xfrm>
            <a:off x="4479636" y="5089175"/>
            <a:ext cx="8155709" cy="369332"/>
          </a:xfrm>
          <a:prstGeom prst="rect">
            <a:avLst/>
          </a:prstGeom>
          <a:noFill/>
        </p:spPr>
        <p:txBody>
          <a:bodyPr wrap="square" rtlCol="0">
            <a:spAutoFit/>
          </a:bodyPr>
          <a:lstStyle/>
          <a:p>
            <a:r>
              <a:rPr lang="it-IT" dirty="0"/>
              <a:t>Questa invece contiene la parte di codice inerente alla parte nuova</a:t>
            </a:r>
          </a:p>
        </p:txBody>
      </p:sp>
    </p:spTree>
    <p:extLst>
      <p:ext uri="{BB962C8B-B14F-4D97-AF65-F5344CB8AC3E}">
        <p14:creationId xmlns:p14="http://schemas.microsoft.com/office/powerpoint/2010/main" val="164770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4" name="Immagine 3" descr="Immagine che contiene testo&#10;&#10;Descrizione generata automaticamente">
            <a:extLst>
              <a:ext uri="{FF2B5EF4-FFF2-40B4-BE49-F238E27FC236}">
                <a16:creationId xmlns:a16="http://schemas.microsoft.com/office/drawing/2014/main" id="{6980DFAC-951E-4AAF-96DE-88EF2985E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828" y="173574"/>
            <a:ext cx="2670256" cy="6510851"/>
          </a:xfrm>
          <a:prstGeom prst="rect">
            <a:avLst/>
          </a:prstGeom>
        </p:spPr>
      </p:pic>
      <p:pic>
        <p:nvPicPr>
          <p:cNvPr id="7" name="Immagine 6" descr="Immagine che contiene testo, monitor, screenshot&#10;&#10;Descrizione generata automaticamente">
            <a:extLst>
              <a:ext uri="{FF2B5EF4-FFF2-40B4-BE49-F238E27FC236}">
                <a16:creationId xmlns:a16="http://schemas.microsoft.com/office/drawing/2014/main" id="{F26D2961-003E-43DA-BCBE-ADDA6053B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919" y="177886"/>
            <a:ext cx="2033730" cy="6506539"/>
          </a:xfrm>
          <a:prstGeom prst="rect">
            <a:avLst/>
          </a:prstGeom>
        </p:spPr>
      </p:pic>
      <p:pic>
        <p:nvPicPr>
          <p:cNvPr id="11" name="Immagine 10">
            <a:extLst>
              <a:ext uri="{FF2B5EF4-FFF2-40B4-BE49-F238E27FC236}">
                <a16:creationId xmlns:a16="http://schemas.microsoft.com/office/drawing/2014/main" id="{7A023704-F87C-45DB-826D-4EC6E61094E1}"/>
              </a:ext>
            </a:extLst>
          </p:cNvPr>
          <p:cNvPicPr>
            <a:picLocks noChangeAspect="1"/>
          </p:cNvPicPr>
          <p:nvPr/>
        </p:nvPicPr>
        <p:blipFill>
          <a:blip r:embed="rId4"/>
          <a:stretch>
            <a:fillRect/>
          </a:stretch>
        </p:blipFill>
        <p:spPr>
          <a:xfrm>
            <a:off x="9413484" y="177886"/>
            <a:ext cx="1881409" cy="6506539"/>
          </a:xfrm>
          <a:prstGeom prst="rect">
            <a:avLst/>
          </a:prstGeom>
        </p:spPr>
      </p:pic>
    </p:spTree>
    <p:extLst>
      <p:ext uri="{BB962C8B-B14F-4D97-AF65-F5344CB8AC3E}">
        <p14:creationId xmlns:p14="http://schemas.microsoft.com/office/powerpoint/2010/main" val="51244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5" name="Immagine 4">
            <a:extLst>
              <a:ext uri="{FF2B5EF4-FFF2-40B4-BE49-F238E27FC236}">
                <a16:creationId xmlns:a16="http://schemas.microsoft.com/office/drawing/2014/main" id="{1DB63FEE-6144-45D5-9A74-3434CBB3D8C8}"/>
              </a:ext>
            </a:extLst>
          </p:cNvPr>
          <p:cNvPicPr>
            <a:picLocks noChangeAspect="1"/>
          </p:cNvPicPr>
          <p:nvPr/>
        </p:nvPicPr>
        <p:blipFill>
          <a:blip r:embed="rId2"/>
          <a:stretch>
            <a:fillRect/>
          </a:stretch>
        </p:blipFill>
        <p:spPr>
          <a:xfrm>
            <a:off x="4321362" y="201200"/>
            <a:ext cx="1666184" cy="6455595"/>
          </a:xfrm>
          <a:prstGeom prst="rect">
            <a:avLst/>
          </a:prstGeom>
        </p:spPr>
      </p:pic>
      <p:pic>
        <p:nvPicPr>
          <p:cNvPr id="8" name="Immagine 7">
            <a:extLst>
              <a:ext uri="{FF2B5EF4-FFF2-40B4-BE49-F238E27FC236}">
                <a16:creationId xmlns:a16="http://schemas.microsoft.com/office/drawing/2014/main" id="{AFE459F3-494B-4C6D-B6C4-B0344210260F}"/>
              </a:ext>
            </a:extLst>
          </p:cNvPr>
          <p:cNvPicPr>
            <a:picLocks noChangeAspect="1"/>
          </p:cNvPicPr>
          <p:nvPr/>
        </p:nvPicPr>
        <p:blipFill>
          <a:blip r:embed="rId3"/>
          <a:stretch>
            <a:fillRect/>
          </a:stretch>
        </p:blipFill>
        <p:spPr>
          <a:xfrm>
            <a:off x="6900320" y="201199"/>
            <a:ext cx="1583575" cy="6455595"/>
          </a:xfrm>
          <a:prstGeom prst="rect">
            <a:avLst/>
          </a:prstGeom>
        </p:spPr>
      </p:pic>
      <p:pic>
        <p:nvPicPr>
          <p:cNvPr id="11" name="Immagine 10">
            <a:extLst>
              <a:ext uri="{FF2B5EF4-FFF2-40B4-BE49-F238E27FC236}">
                <a16:creationId xmlns:a16="http://schemas.microsoft.com/office/drawing/2014/main" id="{9388B6DA-FC25-477E-8B62-ED1B0C6E3713}"/>
              </a:ext>
            </a:extLst>
          </p:cNvPr>
          <p:cNvPicPr>
            <a:picLocks noChangeAspect="1"/>
          </p:cNvPicPr>
          <p:nvPr/>
        </p:nvPicPr>
        <p:blipFill>
          <a:blip r:embed="rId4"/>
          <a:stretch>
            <a:fillRect/>
          </a:stretch>
        </p:blipFill>
        <p:spPr>
          <a:xfrm>
            <a:off x="9396670" y="1604961"/>
            <a:ext cx="1790700" cy="3648075"/>
          </a:xfrm>
          <a:prstGeom prst="rect">
            <a:avLst/>
          </a:prstGeom>
        </p:spPr>
      </p:pic>
    </p:spTree>
    <p:extLst>
      <p:ext uri="{BB962C8B-B14F-4D97-AF65-F5344CB8AC3E}">
        <p14:creationId xmlns:p14="http://schemas.microsoft.com/office/powerpoint/2010/main" val="290294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a:extLst>
              <a:ext uri="{FF2B5EF4-FFF2-40B4-BE49-F238E27FC236}">
                <a16:creationId xmlns:a16="http://schemas.microsoft.com/office/drawing/2014/main" id="{9968B637-480F-49A9-BB7E-8FE3FD209C04}"/>
              </a:ext>
            </a:extLst>
          </p:cNvPr>
          <p:cNvPicPr>
            <a:picLocks noChangeAspect="1"/>
          </p:cNvPicPr>
          <p:nvPr/>
        </p:nvPicPr>
        <p:blipFill>
          <a:blip r:embed="rId2"/>
          <a:stretch>
            <a:fillRect/>
          </a:stretch>
        </p:blipFill>
        <p:spPr>
          <a:xfrm>
            <a:off x="4696826" y="222308"/>
            <a:ext cx="3727908" cy="6413383"/>
          </a:xfrm>
          <a:prstGeom prst="rect">
            <a:avLst/>
          </a:prstGeom>
        </p:spPr>
      </p:pic>
      <p:sp>
        <p:nvSpPr>
          <p:cNvPr id="5" name="CasellaDiTesto 4">
            <a:extLst>
              <a:ext uri="{FF2B5EF4-FFF2-40B4-BE49-F238E27FC236}">
                <a16:creationId xmlns:a16="http://schemas.microsoft.com/office/drawing/2014/main" id="{46D9B9A9-A935-42AF-BBEE-8EA6F868AD0F}"/>
              </a:ext>
            </a:extLst>
          </p:cNvPr>
          <p:cNvSpPr txBox="1"/>
          <p:nvPr/>
        </p:nvSpPr>
        <p:spPr>
          <a:xfrm>
            <a:off x="9320168" y="2449586"/>
            <a:ext cx="2466363" cy="1477328"/>
          </a:xfrm>
          <a:prstGeom prst="rect">
            <a:avLst/>
          </a:prstGeom>
          <a:noFill/>
        </p:spPr>
        <p:txBody>
          <a:bodyPr wrap="square" rtlCol="0">
            <a:spAutoFit/>
          </a:bodyPr>
          <a:lstStyle/>
          <a:p>
            <a:r>
              <a:rPr lang="it-IT" dirty="0"/>
              <a:t>Il primo </a:t>
            </a:r>
            <a:r>
              <a:rPr lang="it-IT" dirty="0" err="1"/>
              <a:t>homework</a:t>
            </a:r>
            <a:r>
              <a:rPr lang="it-IT" dirty="0"/>
              <a:t> non era interattivo, per cui tutta la parte di </a:t>
            </a:r>
            <a:r>
              <a:rPr lang="it-IT" dirty="0" err="1"/>
              <a:t>js</a:t>
            </a:r>
            <a:r>
              <a:rPr lang="it-IT" dirty="0"/>
              <a:t> risulta essere quella inerente alle API</a:t>
            </a:r>
          </a:p>
        </p:txBody>
      </p:sp>
    </p:spTree>
    <p:extLst>
      <p:ext uri="{BB962C8B-B14F-4D97-AF65-F5344CB8AC3E}">
        <p14:creationId xmlns:p14="http://schemas.microsoft.com/office/powerpoint/2010/main" val="185832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5" name="Immagine 4">
            <a:extLst>
              <a:ext uri="{FF2B5EF4-FFF2-40B4-BE49-F238E27FC236}">
                <a16:creationId xmlns:a16="http://schemas.microsoft.com/office/drawing/2014/main" id="{B4A56410-4E90-4C36-B698-E134C92CB238}"/>
              </a:ext>
            </a:extLst>
          </p:cNvPr>
          <p:cNvPicPr>
            <a:picLocks noChangeAspect="1"/>
          </p:cNvPicPr>
          <p:nvPr/>
        </p:nvPicPr>
        <p:blipFill>
          <a:blip r:embed="rId2"/>
          <a:stretch>
            <a:fillRect/>
          </a:stretch>
        </p:blipFill>
        <p:spPr>
          <a:xfrm>
            <a:off x="3723691" y="823541"/>
            <a:ext cx="8317263" cy="5210917"/>
          </a:xfrm>
          <a:prstGeom prst="rect">
            <a:avLst/>
          </a:prstGeom>
        </p:spPr>
      </p:pic>
    </p:spTree>
    <p:extLst>
      <p:ext uri="{BB962C8B-B14F-4D97-AF65-F5344CB8AC3E}">
        <p14:creationId xmlns:p14="http://schemas.microsoft.com/office/powerpoint/2010/main" val="1030821771"/>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146</TotalTime>
  <Words>445</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12</vt:i4>
      </vt:variant>
    </vt:vector>
  </HeadingPairs>
  <TitlesOfParts>
    <vt:vector size="14" baseType="lpstr">
      <vt:lpstr>Franklin Gothic Book</vt:lpstr>
      <vt:lpstr>Ritaglio</vt:lpstr>
      <vt:lpstr>MHW3</vt:lpstr>
      <vt:lpstr>Descrizione del progetto</vt:lpstr>
      <vt:lpstr>Descrizione del  homework</vt:lpstr>
      <vt:lpstr>Layout complessivo HTML</vt:lpstr>
      <vt:lpstr>Layout complessivo HTML</vt:lpstr>
      <vt:lpstr>Layout complessivo CSS</vt:lpstr>
      <vt:lpstr>Layout complessivo CSS</vt:lpstr>
      <vt:lpstr>Layout complessivo js</vt:lpstr>
      <vt:lpstr>Layout complessivo js</vt:lpstr>
      <vt:lpstr>Descrizione funzioni js</vt:lpstr>
      <vt:lpstr>Descrizione funzioni js</vt:lpstr>
      <vt:lpstr>API  utilizzate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Currao</cp:lastModifiedBy>
  <cp:revision>20</cp:revision>
  <dcterms:created xsi:type="dcterms:W3CDTF">2021-03-24T16:57:46Z</dcterms:created>
  <dcterms:modified xsi:type="dcterms:W3CDTF">2021-04-23T18:34:36Z</dcterms:modified>
</cp:coreProperties>
</file>