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67" r:id="rId6"/>
    <p:sldId id="265" r:id="rId7"/>
    <p:sldId id="261" r:id="rId8"/>
    <p:sldId id="262" r:id="rId9"/>
    <p:sldId id="266" r:id="rId10"/>
    <p:sldId id="264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84136" autoAdjust="0"/>
  </p:normalViewPr>
  <p:slideViewPr>
    <p:cSldViewPr snapToGrid="0">
      <p:cViewPr varScale="1">
        <p:scale>
          <a:sx n="96" d="100"/>
          <a:sy n="96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1256-98C4-418A-852D-EB0816F245D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114D3B-147E-4B19-8A94-1D20E4FB9C9D}">
      <dgm:prSet/>
      <dgm:spPr/>
      <dgm:t>
        <a:bodyPr/>
        <a:lstStyle/>
        <a:p>
          <a:r>
            <a:rPr lang="it-IT" dirty="0"/>
            <a:t>Non avendo dei clienti reali abbiamo dovuto metterci nei panni dell’utente finale</a:t>
          </a:r>
          <a:endParaRPr lang="en-US" dirty="0"/>
        </a:p>
      </dgm:t>
    </dgm:pt>
    <dgm:pt modelId="{6CFEE4F2-4644-47D4-96D5-18B265DD188D}" type="parTrans" cxnId="{E1A84E01-AB28-49FB-92EF-CB5CED942D80}">
      <dgm:prSet/>
      <dgm:spPr/>
      <dgm:t>
        <a:bodyPr/>
        <a:lstStyle/>
        <a:p>
          <a:endParaRPr lang="en-US"/>
        </a:p>
      </dgm:t>
    </dgm:pt>
    <dgm:pt modelId="{C9C81D4B-C669-4999-8AD1-44D1D4B0E95A}" type="sibTrans" cxnId="{E1A84E01-AB28-49FB-92EF-CB5CED942D80}">
      <dgm:prSet/>
      <dgm:spPr/>
      <dgm:t>
        <a:bodyPr/>
        <a:lstStyle/>
        <a:p>
          <a:endParaRPr lang="en-US"/>
        </a:p>
      </dgm:t>
    </dgm:pt>
    <dgm:pt modelId="{91A27C15-5E08-41A1-A1D8-8517C7973683}">
      <dgm:prSet/>
      <dgm:spPr/>
      <dgm:t>
        <a:bodyPr/>
        <a:lstStyle/>
        <a:p>
          <a:r>
            <a:rPr lang="it-IT" dirty="0"/>
            <a:t>Durante la fase di </a:t>
          </a:r>
          <a:r>
            <a:rPr lang="it-IT" dirty="0" err="1"/>
            <a:t>Elicitation</a:t>
          </a:r>
          <a:r>
            <a:rPr lang="it-IT" dirty="0"/>
            <a:t> abbiamo pensato a cosa ci sarebbe piaciuto implementare nel gioco per renderlo piacevole, rigiuocabile ed educativo. Creando subito un modello </a:t>
          </a:r>
          <a:r>
            <a:rPr lang="it-IT" dirty="0" err="1"/>
            <a:t>MoSCoW</a:t>
          </a:r>
          <a:r>
            <a:rPr lang="it-IT" dirty="0"/>
            <a:t>.</a:t>
          </a:r>
          <a:endParaRPr lang="en-US" dirty="0"/>
        </a:p>
      </dgm:t>
    </dgm:pt>
    <dgm:pt modelId="{566B9DF1-65CA-4106-B19A-16B86DFE3588}" type="parTrans" cxnId="{0E492DE8-C4AB-48D3-91D9-8B4921C956D2}">
      <dgm:prSet/>
      <dgm:spPr/>
      <dgm:t>
        <a:bodyPr/>
        <a:lstStyle/>
        <a:p>
          <a:endParaRPr lang="en-US"/>
        </a:p>
      </dgm:t>
    </dgm:pt>
    <dgm:pt modelId="{F81CAF61-D248-4134-9434-6CB53DC43F46}" type="sibTrans" cxnId="{0E492DE8-C4AB-48D3-91D9-8B4921C956D2}">
      <dgm:prSet/>
      <dgm:spPr/>
      <dgm:t>
        <a:bodyPr/>
        <a:lstStyle/>
        <a:p>
          <a:endParaRPr lang="en-US"/>
        </a:p>
      </dgm:t>
    </dgm:pt>
    <dgm:pt modelId="{9F7DF799-565E-4F26-AF34-B1D421C21D16}">
      <dgm:prSet/>
      <dgm:spPr/>
      <dgm:t>
        <a:bodyPr/>
        <a:lstStyle/>
        <a:p>
          <a:r>
            <a:rPr lang="it-IT" dirty="0"/>
            <a:t>Successivamente siamo passati ad un modello più formale per la descrizione di questi requisiti.</a:t>
          </a:r>
          <a:endParaRPr lang="en-US" dirty="0"/>
        </a:p>
      </dgm:t>
    </dgm:pt>
    <dgm:pt modelId="{FDAB1F93-B15B-4E80-A6B0-5F9D06B04BA6}" type="parTrans" cxnId="{CC1A9E7D-A920-4374-A50F-E164C0F20496}">
      <dgm:prSet/>
      <dgm:spPr/>
      <dgm:t>
        <a:bodyPr/>
        <a:lstStyle/>
        <a:p>
          <a:endParaRPr lang="en-US"/>
        </a:p>
      </dgm:t>
    </dgm:pt>
    <dgm:pt modelId="{D1AF2BC2-54F8-4CB6-96C8-62BF4D615294}" type="sibTrans" cxnId="{CC1A9E7D-A920-4374-A50F-E164C0F20496}">
      <dgm:prSet/>
      <dgm:spPr/>
      <dgm:t>
        <a:bodyPr/>
        <a:lstStyle/>
        <a:p>
          <a:endParaRPr lang="en-US"/>
        </a:p>
      </dgm:t>
    </dgm:pt>
    <dgm:pt modelId="{1B088D9C-262C-475E-BF03-0EC629D98185}">
      <dgm:prSet/>
      <dgm:spPr/>
      <dgm:t>
        <a:bodyPr/>
        <a:lstStyle/>
        <a:p>
          <a:r>
            <a:rPr lang="it-IT" dirty="0"/>
            <a:t>Durante questa fase sono stati svolti vari meetings per confermare che i requisiti fossero corretti e che si potesse quindi iniziare con il resto dello sviluppo. </a:t>
          </a:r>
          <a:endParaRPr lang="en-US" dirty="0"/>
        </a:p>
      </dgm:t>
    </dgm:pt>
    <dgm:pt modelId="{2AF69808-9E16-4AEF-ACB8-BD6618092511}" type="parTrans" cxnId="{AB1C80AF-7305-4A63-8FF9-7D2A4F3E730F}">
      <dgm:prSet/>
      <dgm:spPr/>
      <dgm:t>
        <a:bodyPr/>
        <a:lstStyle/>
        <a:p>
          <a:endParaRPr lang="en-US"/>
        </a:p>
      </dgm:t>
    </dgm:pt>
    <dgm:pt modelId="{E2ADCFB3-BCE0-46A9-A05C-35CBEAD42175}" type="sibTrans" cxnId="{AB1C80AF-7305-4A63-8FF9-7D2A4F3E730F}">
      <dgm:prSet/>
      <dgm:spPr/>
      <dgm:t>
        <a:bodyPr/>
        <a:lstStyle/>
        <a:p>
          <a:endParaRPr lang="en-US"/>
        </a:p>
      </dgm:t>
    </dgm:pt>
    <dgm:pt modelId="{42DD7CDB-B313-4DF5-881C-26663C718EBC}" type="pres">
      <dgm:prSet presAssocID="{42AB1256-98C4-418A-852D-EB0816F245D3}" presName="vert0" presStyleCnt="0">
        <dgm:presLayoutVars>
          <dgm:dir/>
          <dgm:animOne val="branch"/>
          <dgm:animLvl val="lvl"/>
        </dgm:presLayoutVars>
      </dgm:prSet>
      <dgm:spPr/>
    </dgm:pt>
    <dgm:pt modelId="{703B59FA-74A1-45EC-AFF6-880093E84D52}" type="pres">
      <dgm:prSet presAssocID="{BD114D3B-147E-4B19-8A94-1D20E4FB9C9D}" presName="thickLine" presStyleLbl="alignNode1" presStyleIdx="0" presStyleCnt="4"/>
      <dgm:spPr/>
    </dgm:pt>
    <dgm:pt modelId="{BBFEEC5C-EEA7-4944-AAF7-45809A853AB2}" type="pres">
      <dgm:prSet presAssocID="{BD114D3B-147E-4B19-8A94-1D20E4FB9C9D}" presName="horz1" presStyleCnt="0"/>
      <dgm:spPr/>
    </dgm:pt>
    <dgm:pt modelId="{2F628551-C6E2-472B-8DFB-494952C8CD9C}" type="pres">
      <dgm:prSet presAssocID="{BD114D3B-147E-4B19-8A94-1D20E4FB9C9D}" presName="tx1" presStyleLbl="revTx" presStyleIdx="0" presStyleCnt="4"/>
      <dgm:spPr/>
    </dgm:pt>
    <dgm:pt modelId="{89EE1029-FB02-4175-8A05-39A8031901D8}" type="pres">
      <dgm:prSet presAssocID="{BD114D3B-147E-4B19-8A94-1D20E4FB9C9D}" presName="vert1" presStyleCnt="0"/>
      <dgm:spPr/>
    </dgm:pt>
    <dgm:pt modelId="{274A429E-20DC-4EA6-BA3E-BD89445EA251}" type="pres">
      <dgm:prSet presAssocID="{91A27C15-5E08-41A1-A1D8-8517C7973683}" presName="thickLine" presStyleLbl="alignNode1" presStyleIdx="1" presStyleCnt="4" custLinFactNeighborX="12982"/>
      <dgm:spPr/>
    </dgm:pt>
    <dgm:pt modelId="{C9B2BF5D-F24A-43ED-BC57-24CD2B7ACF21}" type="pres">
      <dgm:prSet presAssocID="{91A27C15-5E08-41A1-A1D8-8517C7973683}" presName="horz1" presStyleCnt="0"/>
      <dgm:spPr/>
    </dgm:pt>
    <dgm:pt modelId="{4BA33C29-7808-4B72-B1F7-B43DCB3A548F}" type="pres">
      <dgm:prSet presAssocID="{91A27C15-5E08-41A1-A1D8-8517C7973683}" presName="tx1" presStyleLbl="revTx" presStyleIdx="1" presStyleCnt="4"/>
      <dgm:spPr/>
    </dgm:pt>
    <dgm:pt modelId="{C927967E-A8BF-4B9B-B6F3-39A233B80055}" type="pres">
      <dgm:prSet presAssocID="{91A27C15-5E08-41A1-A1D8-8517C7973683}" presName="vert1" presStyleCnt="0"/>
      <dgm:spPr/>
    </dgm:pt>
    <dgm:pt modelId="{BF639B76-7698-4DD1-9C8F-F680257CE4CA}" type="pres">
      <dgm:prSet presAssocID="{9F7DF799-565E-4F26-AF34-B1D421C21D16}" presName="thickLine" presStyleLbl="alignNode1" presStyleIdx="2" presStyleCnt="4"/>
      <dgm:spPr/>
    </dgm:pt>
    <dgm:pt modelId="{B999E86F-2458-443C-B7DD-6D2363597F1B}" type="pres">
      <dgm:prSet presAssocID="{9F7DF799-565E-4F26-AF34-B1D421C21D16}" presName="horz1" presStyleCnt="0"/>
      <dgm:spPr/>
    </dgm:pt>
    <dgm:pt modelId="{C67799AC-B752-44AA-93A2-8DB8A4B79917}" type="pres">
      <dgm:prSet presAssocID="{9F7DF799-565E-4F26-AF34-B1D421C21D16}" presName="tx1" presStyleLbl="revTx" presStyleIdx="2" presStyleCnt="4"/>
      <dgm:spPr/>
    </dgm:pt>
    <dgm:pt modelId="{162E04C7-1B37-4F36-A557-C2E38CBBFBD2}" type="pres">
      <dgm:prSet presAssocID="{9F7DF799-565E-4F26-AF34-B1D421C21D16}" presName="vert1" presStyleCnt="0"/>
      <dgm:spPr/>
    </dgm:pt>
    <dgm:pt modelId="{6E6479DC-9CDD-48F3-81C0-31071DAE553E}" type="pres">
      <dgm:prSet presAssocID="{1B088D9C-262C-475E-BF03-0EC629D98185}" presName="thickLine" presStyleLbl="alignNode1" presStyleIdx="3" presStyleCnt="4"/>
      <dgm:spPr/>
    </dgm:pt>
    <dgm:pt modelId="{4D972CA7-B132-44E2-A943-857FB324E251}" type="pres">
      <dgm:prSet presAssocID="{1B088D9C-262C-475E-BF03-0EC629D98185}" presName="horz1" presStyleCnt="0"/>
      <dgm:spPr/>
    </dgm:pt>
    <dgm:pt modelId="{ED54AC25-B76E-482B-B842-62C9E7B3E88A}" type="pres">
      <dgm:prSet presAssocID="{1B088D9C-262C-475E-BF03-0EC629D98185}" presName="tx1" presStyleLbl="revTx" presStyleIdx="3" presStyleCnt="4"/>
      <dgm:spPr/>
    </dgm:pt>
    <dgm:pt modelId="{BD694734-5F6C-42F3-AA9F-1FF2B27E3469}" type="pres">
      <dgm:prSet presAssocID="{1B088D9C-262C-475E-BF03-0EC629D98185}" presName="vert1" presStyleCnt="0"/>
      <dgm:spPr/>
    </dgm:pt>
  </dgm:ptLst>
  <dgm:cxnLst>
    <dgm:cxn modelId="{E1A84E01-AB28-49FB-92EF-CB5CED942D80}" srcId="{42AB1256-98C4-418A-852D-EB0816F245D3}" destId="{BD114D3B-147E-4B19-8A94-1D20E4FB9C9D}" srcOrd="0" destOrd="0" parTransId="{6CFEE4F2-4644-47D4-96D5-18B265DD188D}" sibTransId="{C9C81D4B-C669-4999-8AD1-44D1D4B0E95A}"/>
    <dgm:cxn modelId="{CC1A9E7D-A920-4374-A50F-E164C0F20496}" srcId="{42AB1256-98C4-418A-852D-EB0816F245D3}" destId="{9F7DF799-565E-4F26-AF34-B1D421C21D16}" srcOrd="2" destOrd="0" parTransId="{FDAB1F93-B15B-4E80-A6B0-5F9D06B04BA6}" sibTransId="{D1AF2BC2-54F8-4CB6-96C8-62BF4D615294}"/>
    <dgm:cxn modelId="{3FC82595-28BF-457B-88E1-5CB49550F28B}" type="presOf" srcId="{42AB1256-98C4-418A-852D-EB0816F245D3}" destId="{42DD7CDB-B313-4DF5-881C-26663C718EBC}" srcOrd="0" destOrd="0" presId="urn:microsoft.com/office/officeart/2008/layout/LinedList"/>
    <dgm:cxn modelId="{F5625DA1-EC38-442E-BA1B-D2D3750E02AA}" type="presOf" srcId="{9F7DF799-565E-4F26-AF34-B1D421C21D16}" destId="{C67799AC-B752-44AA-93A2-8DB8A4B79917}" srcOrd="0" destOrd="0" presId="urn:microsoft.com/office/officeart/2008/layout/LinedList"/>
    <dgm:cxn modelId="{0FAF9BAB-BD9C-45FB-9E0B-4EC314D286AB}" type="presOf" srcId="{1B088D9C-262C-475E-BF03-0EC629D98185}" destId="{ED54AC25-B76E-482B-B842-62C9E7B3E88A}" srcOrd="0" destOrd="0" presId="urn:microsoft.com/office/officeart/2008/layout/LinedList"/>
    <dgm:cxn modelId="{AB1C80AF-7305-4A63-8FF9-7D2A4F3E730F}" srcId="{42AB1256-98C4-418A-852D-EB0816F245D3}" destId="{1B088D9C-262C-475E-BF03-0EC629D98185}" srcOrd="3" destOrd="0" parTransId="{2AF69808-9E16-4AEF-ACB8-BD6618092511}" sibTransId="{E2ADCFB3-BCE0-46A9-A05C-35CBEAD42175}"/>
    <dgm:cxn modelId="{874829D5-4881-48CC-8712-1F5EB3EE56A3}" type="presOf" srcId="{BD114D3B-147E-4B19-8A94-1D20E4FB9C9D}" destId="{2F628551-C6E2-472B-8DFB-494952C8CD9C}" srcOrd="0" destOrd="0" presId="urn:microsoft.com/office/officeart/2008/layout/LinedList"/>
    <dgm:cxn modelId="{4891FED8-540B-4404-813E-3015A7825DD7}" type="presOf" srcId="{91A27C15-5E08-41A1-A1D8-8517C7973683}" destId="{4BA33C29-7808-4B72-B1F7-B43DCB3A548F}" srcOrd="0" destOrd="0" presId="urn:microsoft.com/office/officeart/2008/layout/LinedList"/>
    <dgm:cxn modelId="{0E492DE8-C4AB-48D3-91D9-8B4921C956D2}" srcId="{42AB1256-98C4-418A-852D-EB0816F245D3}" destId="{91A27C15-5E08-41A1-A1D8-8517C7973683}" srcOrd="1" destOrd="0" parTransId="{566B9DF1-65CA-4106-B19A-16B86DFE3588}" sibTransId="{F81CAF61-D248-4134-9434-6CB53DC43F46}"/>
    <dgm:cxn modelId="{30198C76-E607-4AFD-9431-8BA893FE0830}" type="presParOf" srcId="{42DD7CDB-B313-4DF5-881C-26663C718EBC}" destId="{703B59FA-74A1-45EC-AFF6-880093E84D52}" srcOrd="0" destOrd="0" presId="urn:microsoft.com/office/officeart/2008/layout/LinedList"/>
    <dgm:cxn modelId="{9AE0B31A-DBED-4D02-B15E-37DB3E7F07DF}" type="presParOf" srcId="{42DD7CDB-B313-4DF5-881C-26663C718EBC}" destId="{BBFEEC5C-EEA7-4944-AAF7-45809A853AB2}" srcOrd="1" destOrd="0" presId="urn:microsoft.com/office/officeart/2008/layout/LinedList"/>
    <dgm:cxn modelId="{A3785903-0585-44EA-B0C9-59B1FF501D0A}" type="presParOf" srcId="{BBFEEC5C-EEA7-4944-AAF7-45809A853AB2}" destId="{2F628551-C6E2-472B-8DFB-494952C8CD9C}" srcOrd="0" destOrd="0" presId="urn:microsoft.com/office/officeart/2008/layout/LinedList"/>
    <dgm:cxn modelId="{06861074-F9C5-42A9-AF99-609F87E9256C}" type="presParOf" srcId="{BBFEEC5C-EEA7-4944-AAF7-45809A853AB2}" destId="{89EE1029-FB02-4175-8A05-39A8031901D8}" srcOrd="1" destOrd="0" presId="urn:microsoft.com/office/officeart/2008/layout/LinedList"/>
    <dgm:cxn modelId="{C1B2D075-493F-4114-8CB7-F18B681D96D4}" type="presParOf" srcId="{42DD7CDB-B313-4DF5-881C-26663C718EBC}" destId="{274A429E-20DC-4EA6-BA3E-BD89445EA251}" srcOrd="2" destOrd="0" presId="urn:microsoft.com/office/officeart/2008/layout/LinedList"/>
    <dgm:cxn modelId="{EB0B74A8-0794-4CA0-9BDE-333D7340E3A8}" type="presParOf" srcId="{42DD7CDB-B313-4DF5-881C-26663C718EBC}" destId="{C9B2BF5D-F24A-43ED-BC57-24CD2B7ACF21}" srcOrd="3" destOrd="0" presId="urn:microsoft.com/office/officeart/2008/layout/LinedList"/>
    <dgm:cxn modelId="{79089F44-D1F9-4262-A843-FBE57BEB69DE}" type="presParOf" srcId="{C9B2BF5D-F24A-43ED-BC57-24CD2B7ACF21}" destId="{4BA33C29-7808-4B72-B1F7-B43DCB3A548F}" srcOrd="0" destOrd="0" presId="urn:microsoft.com/office/officeart/2008/layout/LinedList"/>
    <dgm:cxn modelId="{9513FF56-B973-4EDD-B87A-FA29AC040462}" type="presParOf" srcId="{C9B2BF5D-F24A-43ED-BC57-24CD2B7ACF21}" destId="{C927967E-A8BF-4B9B-B6F3-39A233B80055}" srcOrd="1" destOrd="0" presId="urn:microsoft.com/office/officeart/2008/layout/LinedList"/>
    <dgm:cxn modelId="{DDA25F37-F694-4BD4-8901-901AF1480048}" type="presParOf" srcId="{42DD7CDB-B313-4DF5-881C-26663C718EBC}" destId="{BF639B76-7698-4DD1-9C8F-F680257CE4CA}" srcOrd="4" destOrd="0" presId="urn:microsoft.com/office/officeart/2008/layout/LinedList"/>
    <dgm:cxn modelId="{8DB31E33-05BC-4F57-BFCF-50D19CCC4889}" type="presParOf" srcId="{42DD7CDB-B313-4DF5-881C-26663C718EBC}" destId="{B999E86F-2458-443C-B7DD-6D2363597F1B}" srcOrd="5" destOrd="0" presId="urn:microsoft.com/office/officeart/2008/layout/LinedList"/>
    <dgm:cxn modelId="{0F4B9E94-7929-4381-B9DA-74835C91C7B8}" type="presParOf" srcId="{B999E86F-2458-443C-B7DD-6D2363597F1B}" destId="{C67799AC-B752-44AA-93A2-8DB8A4B79917}" srcOrd="0" destOrd="0" presId="urn:microsoft.com/office/officeart/2008/layout/LinedList"/>
    <dgm:cxn modelId="{B9AC6345-2F9F-43C8-800E-DC66E8267658}" type="presParOf" srcId="{B999E86F-2458-443C-B7DD-6D2363597F1B}" destId="{162E04C7-1B37-4F36-A557-C2E38CBBFBD2}" srcOrd="1" destOrd="0" presId="urn:microsoft.com/office/officeart/2008/layout/LinedList"/>
    <dgm:cxn modelId="{E0112EED-256A-413A-9BC1-64787A0269D7}" type="presParOf" srcId="{42DD7CDB-B313-4DF5-881C-26663C718EBC}" destId="{6E6479DC-9CDD-48F3-81C0-31071DAE553E}" srcOrd="6" destOrd="0" presId="urn:microsoft.com/office/officeart/2008/layout/LinedList"/>
    <dgm:cxn modelId="{EA668377-9B9F-478E-B430-2F62F5C6BD6A}" type="presParOf" srcId="{42DD7CDB-B313-4DF5-881C-26663C718EBC}" destId="{4D972CA7-B132-44E2-A943-857FB324E251}" srcOrd="7" destOrd="0" presId="urn:microsoft.com/office/officeart/2008/layout/LinedList"/>
    <dgm:cxn modelId="{075DF967-5B5F-4FDF-8BE9-2BC909B44512}" type="presParOf" srcId="{4D972CA7-B132-44E2-A943-857FB324E251}" destId="{ED54AC25-B76E-482B-B842-62C9E7B3E88A}" srcOrd="0" destOrd="0" presId="urn:microsoft.com/office/officeart/2008/layout/LinedList"/>
    <dgm:cxn modelId="{A0A2E451-05E1-4C21-99A3-084E2C3747FD}" type="presParOf" srcId="{4D972CA7-B132-44E2-A943-857FB324E251}" destId="{BD694734-5F6C-42F3-AA9F-1FF2B27E34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C74CA-6B7E-4C0F-B4DA-A09CA9BBE4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98158E-D71F-4F6F-8956-CB3817FC56CC}">
      <dgm:prSet/>
      <dgm:spPr/>
      <dgm:t>
        <a:bodyPr/>
        <a:lstStyle/>
        <a:p>
          <a:pPr>
            <a:defRPr cap="all"/>
          </a:pPr>
          <a:r>
            <a:rPr lang="it-IT"/>
            <a:t>Ogni partita è diversa dalle altre (oggetti, domande, stanze)</a:t>
          </a:r>
          <a:endParaRPr lang="en-US"/>
        </a:p>
      </dgm:t>
    </dgm:pt>
    <dgm:pt modelId="{C9FBA78D-4B49-4D4E-9AAE-143DCCD99916}" type="parTrans" cxnId="{9094C07F-62A6-405C-97EB-A724B301D27A}">
      <dgm:prSet/>
      <dgm:spPr/>
      <dgm:t>
        <a:bodyPr/>
        <a:lstStyle/>
        <a:p>
          <a:endParaRPr lang="en-US"/>
        </a:p>
      </dgm:t>
    </dgm:pt>
    <dgm:pt modelId="{448AF636-4E42-480E-87E0-D6B730DFEB37}" type="sibTrans" cxnId="{9094C07F-62A6-405C-97EB-A724B301D27A}">
      <dgm:prSet/>
      <dgm:spPr/>
      <dgm:t>
        <a:bodyPr/>
        <a:lstStyle/>
        <a:p>
          <a:endParaRPr lang="en-US"/>
        </a:p>
      </dgm:t>
    </dgm:pt>
    <dgm:pt modelId="{01544584-1805-4271-B8A8-F191431CCF24}">
      <dgm:prSet/>
      <dgm:spPr/>
      <dgm:t>
        <a:bodyPr/>
        <a:lstStyle/>
        <a:p>
          <a:pPr>
            <a:defRPr cap="all"/>
          </a:pPr>
          <a:r>
            <a:rPr lang="it-IT"/>
            <a:t>Il prodotto è semplice da usare, UI intuitiva</a:t>
          </a:r>
          <a:endParaRPr lang="en-US"/>
        </a:p>
      </dgm:t>
    </dgm:pt>
    <dgm:pt modelId="{26B56AF3-2768-4446-A7C7-747A2468108B}" type="parTrans" cxnId="{F959ACF3-715C-4AEC-9F9D-12029CBDB9A6}">
      <dgm:prSet/>
      <dgm:spPr/>
      <dgm:t>
        <a:bodyPr/>
        <a:lstStyle/>
        <a:p>
          <a:endParaRPr lang="en-US"/>
        </a:p>
      </dgm:t>
    </dgm:pt>
    <dgm:pt modelId="{F43B4316-40EC-45BA-9D1B-493D558641C3}" type="sibTrans" cxnId="{F959ACF3-715C-4AEC-9F9D-12029CBDB9A6}">
      <dgm:prSet/>
      <dgm:spPr/>
      <dgm:t>
        <a:bodyPr/>
        <a:lstStyle/>
        <a:p>
          <a:endParaRPr lang="en-US"/>
        </a:p>
      </dgm:t>
    </dgm:pt>
    <dgm:pt modelId="{3A7518F6-942F-44B8-B3F6-8B81B617AA8D}">
      <dgm:prSet/>
      <dgm:spPr/>
      <dgm:t>
        <a:bodyPr/>
        <a:lstStyle/>
        <a:p>
          <a:pPr>
            <a:defRPr cap="all"/>
          </a:pPr>
          <a:r>
            <a:rPr lang="it-IT"/>
            <a:t>Il prodotto è facile da modificare, elevata modularità</a:t>
          </a:r>
          <a:endParaRPr lang="en-US"/>
        </a:p>
      </dgm:t>
    </dgm:pt>
    <dgm:pt modelId="{6DA2C933-6DD4-4CCE-9093-0AA8B1E43842}" type="parTrans" cxnId="{CA93D27C-C5E4-4A44-A14B-60DF0242181E}">
      <dgm:prSet/>
      <dgm:spPr/>
      <dgm:t>
        <a:bodyPr/>
        <a:lstStyle/>
        <a:p>
          <a:endParaRPr lang="en-US"/>
        </a:p>
      </dgm:t>
    </dgm:pt>
    <dgm:pt modelId="{0757819B-E4A9-48ED-8ECE-1EA81AB824A4}" type="sibTrans" cxnId="{CA93D27C-C5E4-4A44-A14B-60DF0242181E}">
      <dgm:prSet/>
      <dgm:spPr/>
      <dgm:t>
        <a:bodyPr/>
        <a:lstStyle/>
        <a:p>
          <a:endParaRPr lang="en-US"/>
        </a:p>
      </dgm:t>
    </dgm:pt>
    <dgm:pt modelId="{DC30F2E6-6DF9-4965-9B07-FEBB0C3DA61E}" type="pres">
      <dgm:prSet presAssocID="{E16C74CA-6B7E-4C0F-B4DA-A09CA9BBE4DC}" presName="root" presStyleCnt="0">
        <dgm:presLayoutVars>
          <dgm:dir/>
          <dgm:resizeHandles val="exact"/>
        </dgm:presLayoutVars>
      </dgm:prSet>
      <dgm:spPr/>
    </dgm:pt>
    <dgm:pt modelId="{A250F98C-D222-4B51-A253-9FF14F331000}" type="pres">
      <dgm:prSet presAssocID="{EF98158E-D71F-4F6F-8956-CB3817FC56CC}" presName="compNode" presStyleCnt="0"/>
      <dgm:spPr/>
    </dgm:pt>
    <dgm:pt modelId="{60F92644-6110-43A4-8CD9-EBE0DB2BCF2B}" type="pres">
      <dgm:prSet presAssocID="{EF98158E-D71F-4F6F-8956-CB3817FC56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742271-4648-402A-A92E-EEAADE0D0509}" type="pres">
      <dgm:prSet presAssocID="{EF98158E-D71F-4F6F-8956-CB3817FC5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326C863-2FD2-472E-B4E8-142F85C5A722}" type="pres">
      <dgm:prSet presAssocID="{EF98158E-D71F-4F6F-8956-CB3817FC56CC}" presName="spaceRect" presStyleCnt="0"/>
      <dgm:spPr/>
    </dgm:pt>
    <dgm:pt modelId="{46B83139-A5B2-4470-9527-B2F17458AC17}" type="pres">
      <dgm:prSet presAssocID="{EF98158E-D71F-4F6F-8956-CB3817FC56CC}" presName="textRect" presStyleLbl="revTx" presStyleIdx="0" presStyleCnt="3">
        <dgm:presLayoutVars>
          <dgm:chMax val="1"/>
          <dgm:chPref val="1"/>
        </dgm:presLayoutVars>
      </dgm:prSet>
      <dgm:spPr/>
    </dgm:pt>
    <dgm:pt modelId="{E8852E34-D905-4C51-8B94-C15EC86A3280}" type="pres">
      <dgm:prSet presAssocID="{448AF636-4E42-480E-87E0-D6B730DFEB37}" presName="sibTrans" presStyleCnt="0"/>
      <dgm:spPr/>
    </dgm:pt>
    <dgm:pt modelId="{1A15B8E7-5483-469C-8414-0F1CA828BA4D}" type="pres">
      <dgm:prSet presAssocID="{01544584-1805-4271-B8A8-F191431CCF24}" presName="compNode" presStyleCnt="0"/>
      <dgm:spPr/>
    </dgm:pt>
    <dgm:pt modelId="{F4A1B23D-484B-45BA-8E1F-0C73752B4F2A}" type="pres">
      <dgm:prSet presAssocID="{01544584-1805-4271-B8A8-F191431CCF2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305756-79F6-4B11-A434-6E1E407B36C2}" type="pres">
      <dgm:prSet presAssocID="{01544584-1805-4271-B8A8-F191431CCF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28AA9C8-CE1B-4E6F-99D2-3FF08C8F4775}" type="pres">
      <dgm:prSet presAssocID="{01544584-1805-4271-B8A8-F191431CCF24}" presName="spaceRect" presStyleCnt="0"/>
      <dgm:spPr/>
    </dgm:pt>
    <dgm:pt modelId="{F68D334D-2F0C-4818-BFAE-0F8BD4E1506B}" type="pres">
      <dgm:prSet presAssocID="{01544584-1805-4271-B8A8-F191431CCF24}" presName="textRect" presStyleLbl="revTx" presStyleIdx="1" presStyleCnt="3">
        <dgm:presLayoutVars>
          <dgm:chMax val="1"/>
          <dgm:chPref val="1"/>
        </dgm:presLayoutVars>
      </dgm:prSet>
      <dgm:spPr/>
    </dgm:pt>
    <dgm:pt modelId="{047C8C5C-689D-4883-BF1D-3D2F8CB19BBA}" type="pres">
      <dgm:prSet presAssocID="{F43B4316-40EC-45BA-9D1B-493D558641C3}" presName="sibTrans" presStyleCnt="0"/>
      <dgm:spPr/>
    </dgm:pt>
    <dgm:pt modelId="{293BE624-9645-4386-BCC9-8838D3BF9B92}" type="pres">
      <dgm:prSet presAssocID="{3A7518F6-942F-44B8-B3F6-8B81B617AA8D}" presName="compNode" presStyleCnt="0"/>
      <dgm:spPr/>
    </dgm:pt>
    <dgm:pt modelId="{27438373-8FE0-460F-9D96-6058084FE7D5}" type="pres">
      <dgm:prSet presAssocID="{3A7518F6-942F-44B8-B3F6-8B81B617AA8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D35B4C-8EF6-4C5B-99F6-40350528487D}" type="pres">
      <dgm:prSet presAssocID="{3A7518F6-942F-44B8-B3F6-8B81B617A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nice"/>
        </a:ext>
      </dgm:extLst>
    </dgm:pt>
    <dgm:pt modelId="{53E8454F-4376-4789-AB48-6ABDF113DE86}" type="pres">
      <dgm:prSet presAssocID="{3A7518F6-942F-44B8-B3F6-8B81B617AA8D}" presName="spaceRect" presStyleCnt="0"/>
      <dgm:spPr/>
    </dgm:pt>
    <dgm:pt modelId="{554BC70F-0FA7-403E-A2E3-FBD04788988F}" type="pres">
      <dgm:prSet presAssocID="{3A7518F6-942F-44B8-B3F6-8B81B617AA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07DA24-CD26-4D87-8731-99FD6C41A29C}" type="presOf" srcId="{3A7518F6-942F-44B8-B3F6-8B81B617AA8D}" destId="{554BC70F-0FA7-403E-A2E3-FBD04788988F}" srcOrd="0" destOrd="0" presId="urn:microsoft.com/office/officeart/2018/5/layout/IconLeafLabelList"/>
    <dgm:cxn modelId="{10973126-95BF-449D-85FA-8CAA84A423B4}" type="presOf" srcId="{EF98158E-D71F-4F6F-8956-CB3817FC56CC}" destId="{46B83139-A5B2-4470-9527-B2F17458AC17}" srcOrd="0" destOrd="0" presId="urn:microsoft.com/office/officeart/2018/5/layout/IconLeafLabelList"/>
    <dgm:cxn modelId="{CA93D27C-C5E4-4A44-A14B-60DF0242181E}" srcId="{E16C74CA-6B7E-4C0F-B4DA-A09CA9BBE4DC}" destId="{3A7518F6-942F-44B8-B3F6-8B81B617AA8D}" srcOrd="2" destOrd="0" parTransId="{6DA2C933-6DD4-4CCE-9093-0AA8B1E43842}" sibTransId="{0757819B-E4A9-48ED-8ECE-1EA81AB824A4}"/>
    <dgm:cxn modelId="{9094C07F-62A6-405C-97EB-A724B301D27A}" srcId="{E16C74CA-6B7E-4C0F-B4DA-A09CA9BBE4DC}" destId="{EF98158E-D71F-4F6F-8956-CB3817FC56CC}" srcOrd="0" destOrd="0" parTransId="{C9FBA78D-4B49-4D4E-9AAE-143DCCD99916}" sibTransId="{448AF636-4E42-480E-87E0-D6B730DFEB37}"/>
    <dgm:cxn modelId="{F3EC6388-DE28-42CE-B549-A439CC765E4E}" type="presOf" srcId="{E16C74CA-6B7E-4C0F-B4DA-A09CA9BBE4DC}" destId="{DC30F2E6-6DF9-4965-9B07-FEBB0C3DA61E}" srcOrd="0" destOrd="0" presId="urn:microsoft.com/office/officeart/2018/5/layout/IconLeafLabelList"/>
    <dgm:cxn modelId="{B740B698-65DE-41F4-8994-0604D2E733A0}" type="presOf" srcId="{01544584-1805-4271-B8A8-F191431CCF24}" destId="{F68D334D-2F0C-4818-BFAE-0F8BD4E1506B}" srcOrd="0" destOrd="0" presId="urn:microsoft.com/office/officeart/2018/5/layout/IconLeafLabelList"/>
    <dgm:cxn modelId="{F959ACF3-715C-4AEC-9F9D-12029CBDB9A6}" srcId="{E16C74CA-6B7E-4C0F-B4DA-A09CA9BBE4DC}" destId="{01544584-1805-4271-B8A8-F191431CCF24}" srcOrd="1" destOrd="0" parTransId="{26B56AF3-2768-4446-A7C7-747A2468108B}" sibTransId="{F43B4316-40EC-45BA-9D1B-493D558641C3}"/>
    <dgm:cxn modelId="{DF28B1EC-1A4B-4E44-B09C-8FFFD83E9ABD}" type="presParOf" srcId="{DC30F2E6-6DF9-4965-9B07-FEBB0C3DA61E}" destId="{A250F98C-D222-4B51-A253-9FF14F331000}" srcOrd="0" destOrd="0" presId="urn:microsoft.com/office/officeart/2018/5/layout/IconLeafLabelList"/>
    <dgm:cxn modelId="{480103EA-5B7C-4C20-A7C6-19DA58A5AC8B}" type="presParOf" srcId="{A250F98C-D222-4B51-A253-9FF14F331000}" destId="{60F92644-6110-43A4-8CD9-EBE0DB2BCF2B}" srcOrd="0" destOrd="0" presId="urn:microsoft.com/office/officeart/2018/5/layout/IconLeafLabelList"/>
    <dgm:cxn modelId="{376E9207-E450-4BFF-902D-3336E241F5B2}" type="presParOf" srcId="{A250F98C-D222-4B51-A253-9FF14F331000}" destId="{48742271-4648-402A-A92E-EEAADE0D0509}" srcOrd="1" destOrd="0" presId="urn:microsoft.com/office/officeart/2018/5/layout/IconLeafLabelList"/>
    <dgm:cxn modelId="{D489E6FC-C04F-4D8A-917D-7631CC4DA4AA}" type="presParOf" srcId="{A250F98C-D222-4B51-A253-9FF14F331000}" destId="{D326C863-2FD2-472E-B4E8-142F85C5A722}" srcOrd="2" destOrd="0" presId="urn:microsoft.com/office/officeart/2018/5/layout/IconLeafLabelList"/>
    <dgm:cxn modelId="{3E2D9536-90CC-4757-AC22-09FAD58100CF}" type="presParOf" srcId="{A250F98C-D222-4B51-A253-9FF14F331000}" destId="{46B83139-A5B2-4470-9527-B2F17458AC17}" srcOrd="3" destOrd="0" presId="urn:microsoft.com/office/officeart/2018/5/layout/IconLeafLabelList"/>
    <dgm:cxn modelId="{898C4715-EEC8-47DB-9EE0-8151087F7E34}" type="presParOf" srcId="{DC30F2E6-6DF9-4965-9B07-FEBB0C3DA61E}" destId="{E8852E34-D905-4C51-8B94-C15EC86A3280}" srcOrd="1" destOrd="0" presId="urn:microsoft.com/office/officeart/2018/5/layout/IconLeafLabelList"/>
    <dgm:cxn modelId="{9AFEDDBC-B1F2-424F-B0BF-A185995502F0}" type="presParOf" srcId="{DC30F2E6-6DF9-4965-9B07-FEBB0C3DA61E}" destId="{1A15B8E7-5483-469C-8414-0F1CA828BA4D}" srcOrd="2" destOrd="0" presId="urn:microsoft.com/office/officeart/2018/5/layout/IconLeafLabelList"/>
    <dgm:cxn modelId="{3C207B4B-36A9-4294-9DDD-927FD8AC07ED}" type="presParOf" srcId="{1A15B8E7-5483-469C-8414-0F1CA828BA4D}" destId="{F4A1B23D-484B-45BA-8E1F-0C73752B4F2A}" srcOrd="0" destOrd="0" presId="urn:microsoft.com/office/officeart/2018/5/layout/IconLeafLabelList"/>
    <dgm:cxn modelId="{286FFE5D-4632-4945-B27B-5DDF0B731955}" type="presParOf" srcId="{1A15B8E7-5483-469C-8414-0F1CA828BA4D}" destId="{E9305756-79F6-4B11-A434-6E1E407B36C2}" srcOrd="1" destOrd="0" presId="urn:microsoft.com/office/officeart/2018/5/layout/IconLeafLabelList"/>
    <dgm:cxn modelId="{BAB53FDC-4933-4501-80CF-F7D6B2354922}" type="presParOf" srcId="{1A15B8E7-5483-469C-8414-0F1CA828BA4D}" destId="{028AA9C8-CE1B-4E6F-99D2-3FF08C8F4775}" srcOrd="2" destOrd="0" presId="urn:microsoft.com/office/officeart/2018/5/layout/IconLeafLabelList"/>
    <dgm:cxn modelId="{7A27CE9A-F8DC-4214-8956-46B1C6AACD26}" type="presParOf" srcId="{1A15B8E7-5483-469C-8414-0F1CA828BA4D}" destId="{F68D334D-2F0C-4818-BFAE-0F8BD4E1506B}" srcOrd="3" destOrd="0" presId="urn:microsoft.com/office/officeart/2018/5/layout/IconLeafLabelList"/>
    <dgm:cxn modelId="{AD1EA311-5540-4C78-BF01-51438AFAA28E}" type="presParOf" srcId="{DC30F2E6-6DF9-4965-9B07-FEBB0C3DA61E}" destId="{047C8C5C-689D-4883-BF1D-3D2F8CB19BBA}" srcOrd="3" destOrd="0" presId="urn:microsoft.com/office/officeart/2018/5/layout/IconLeafLabelList"/>
    <dgm:cxn modelId="{7D44F4D4-39E9-4153-8B35-62CB401865FD}" type="presParOf" srcId="{DC30F2E6-6DF9-4965-9B07-FEBB0C3DA61E}" destId="{293BE624-9645-4386-BCC9-8838D3BF9B92}" srcOrd="4" destOrd="0" presId="urn:microsoft.com/office/officeart/2018/5/layout/IconLeafLabelList"/>
    <dgm:cxn modelId="{BB7D44D9-FD32-401B-8405-8AA0973D7430}" type="presParOf" srcId="{293BE624-9645-4386-BCC9-8838D3BF9B92}" destId="{27438373-8FE0-460F-9D96-6058084FE7D5}" srcOrd="0" destOrd="0" presId="urn:microsoft.com/office/officeart/2018/5/layout/IconLeafLabelList"/>
    <dgm:cxn modelId="{7E29B475-1A1B-4DF0-A60E-50EFB0F34577}" type="presParOf" srcId="{293BE624-9645-4386-BCC9-8838D3BF9B92}" destId="{04D35B4C-8EF6-4C5B-99F6-40350528487D}" srcOrd="1" destOrd="0" presId="urn:microsoft.com/office/officeart/2018/5/layout/IconLeafLabelList"/>
    <dgm:cxn modelId="{75B97230-EE85-47B1-A10B-852079C7FFA7}" type="presParOf" srcId="{293BE624-9645-4386-BCC9-8838D3BF9B92}" destId="{53E8454F-4376-4789-AB48-6ABDF113DE86}" srcOrd="2" destOrd="0" presId="urn:microsoft.com/office/officeart/2018/5/layout/IconLeafLabelList"/>
    <dgm:cxn modelId="{4D079A82-7B57-4888-8769-533A0545D14E}" type="presParOf" srcId="{293BE624-9645-4386-BCC9-8838D3BF9B92}" destId="{554BC70F-0FA7-403E-A2E3-FBD0478898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E87B9-D390-4306-8512-09CD8FEF9A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0DE134-8420-4F80-8842-4D5314B81B27}">
      <dgm:prSet/>
      <dgm:spPr/>
      <dgm:t>
        <a:bodyPr/>
        <a:lstStyle/>
        <a:p>
          <a:r>
            <a:rPr lang="it-IT"/>
            <a:t>Test divisi in gruppi </a:t>
          </a:r>
          <a:endParaRPr lang="en-US"/>
        </a:p>
      </dgm:t>
    </dgm:pt>
    <dgm:pt modelId="{DC11A81E-0AE2-4E3E-B143-ED0A4C333B06}" type="parTrans" cxnId="{09AC28A0-4707-4E4C-99AF-DB95AE90AA5D}">
      <dgm:prSet/>
      <dgm:spPr/>
      <dgm:t>
        <a:bodyPr/>
        <a:lstStyle/>
        <a:p>
          <a:endParaRPr lang="en-US"/>
        </a:p>
      </dgm:t>
    </dgm:pt>
    <dgm:pt modelId="{5595F69F-97F3-4380-BB7D-4FC7FCD76346}" type="sibTrans" cxnId="{09AC28A0-4707-4E4C-99AF-DB95AE90AA5D}">
      <dgm:prSet/>
      <dgm:spPr/>
      <dgm:t>
        <a:bodyPr/>
        <a:lstStyle/>
        <a:p>
          <a:endParaRPr lang="en-US"/>
        </a:p>
      </dgm:t>
    </dgm:pt>
    <dgm:pt modelId="{BACEE79A-1695-4EC4-B4FF-A6FB542C7658}">
      <dgm:prSet/>
      <dgm:spPr/>
      <dgm:t>
        <a:bodyPr/>
        <a:lstStyle/>
        <a:p>
          <a:r>
            <a:rPr lang="it-IT"/>
            <a:t>Test dipendono solo da variabili interne</a:t>
          </a:r>
          <a:endParaRPr lang="en-US"/>
        </a:p>
      </dgm:t>
    </dgm:pt>
    <dgm:pt modelId="{3F80AC6A-9C7E-4519-A999-B5BF8EB5A18B}" type="parTrans" cxnId="{27443F22-67BB-4BF1-BDB7-C19A091D0A8B}">
      <dgm:prSet/>
      <dgm:spPr/>
      <dgm:t>
        <a:bodyPr/>
        <a:lstStyle/>
        <a:p>
          <a:endParaRPr lang="en-US"/>
        </a:p>
      </dgm:t>
    </dgm:pt>
    <dgm:pt modelId="{977BFA3A-47EA-43D1-AC39-60844836B83F}" type="sibTrans" cxnId="{27443F22-67BB-4BF1-BDB7-C19A091D0A8B}">
      <dgm:prSet/>
      <dgm:spPr/>
      <dgm:t>
        <a:bodyPr/>
        <a:lstStyle/>
        <a:p>
          <a:endParaRPr lang="en-US"/>
        </a:p>
      </dgm:t>
    </dgm:pt>
    <dgm:pt modelId="{F7CDB961-A3CC-4902-B4B4-B01D9279C1C8}">
      <dgm:prSet/>
      <dgm:spPr/>
      <dgm:t>
        <a:bodyPr/>
        <a:lstStyle/>
        <a:p>
          <a:r>
            <a:rPr lang="it-IT"/>
            <a:t>Unit Test su parti critiche del codice</a:t>
          </a:r>
          <a:endParaRPr lang="en-US"/>
        </a:p>
      </dgm:t>
    </dgm:pt>
    <dgm:pt modelId="{FA8A97B0-75B6-4889-A1BA-0EE7D0F4988A}" type="parTrans" cxnId="{859BB0FE-4E6B-48A0-BB44-720582DA5C2C}">
      <dgm:prSet/>
      <dgm:spPr/>
      <dgm:t>
        <a:bodyPr/>
        <a:lstStyle/>
        <a:p>
          <a:endParaRPr lang="en-US"/>
        </a:p>
      </dgm:t>
    </dgm:pt>
    <dgm:pt modelId="{9A12AC6B-69A7-4F95-B6AA-D01816D47145}" type="sibTrans" cxnId="{859BB0FE-4E6B-48A0-BB44-720582DA5C2C}">
      <dgm:prSet/>
      <dgm:spPr/>
      <dgm:t>
        <a:bodyPr/>
        <a:lstStyle/>
        <a:p>
          <a:endParaRPr lang="en-US"/>
        </a:p>
      </dgm:t>
    </dgm:pt>
    <dgm:pt modelId="{21086F7F-4CB7-47C8-8BEC-4B5A6996D83F}" type="pres">
      <dgm:prSet presAssocID="{B41E87B9-D390-4306-8512-09CD8FEF9A7B}" presName="linear" presStyleCnt="0">
        <dgm:presLayoutVars>
          <dgm:animLvl val="lvl"/>
          <dgm:resizeHandles val="exact"/>
        </dgm:presLayoutVars>
      </dgm:prSet>
      <dgm:spPr/>
    </dgm:pt>
    <dgm:pt modelId="{5FE7AF8D-B334-4E32-A588-2CED307E26C2}" type="pres">
      <dgm:prSet presAssocID="{740DE134-8420-4F80-8842-4D5314B81B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21ABC0-02B0-4505-989F-FB7AA9F9CAD9}" type="pres">
      <dgm:prSet presAssocID="{5595F69F-97F3-4380-BB7D-4FC7FCD76346}" presName="spacer" presStyleCnt="0"/>
      <dgm:spPr/>
    </dgm:pt>
    <dgm:pt modelId="{3FB6D887-C791-4C74-973C-037038D97B6E}" type="pres">
      <dgm:prSet presAssocID="{BACEE79A-1695-4EC4-B4FF-A6FB542C76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7F409B-393B-493F-BE44-B372FD5DFA5D}" type="pres">
      <dgm:prSet presAssocID="{977BFA3A-47EA-43D1-AC39-60844836B83F}" presName="spacer" presStyleCnt="0"/>
      <dgm:spPr/>
    </dgm:pt>
    <dgm:pt modelId="{3FDECFBB-52A0-46E4-969B-4C859E7A2A41}" type="pres">
      <dgm:prSet presAssocID="{F7CDB961-A3CC-4902-B4B4-B01D9279C1C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8A8A0D-0727-4502-A706-E63A979A1984}" type="presOf" srcId="{B41E87B9-D390-4306-8512-09CD8FEF9A7B}" destId="{21086F7F-4CB7-47C8-8BEC-4B5A6996D83F}" srcOrd="0" destOrd="0" presId="urn:microsoft.com/office/officeart/2005/8/layout/vList2"/>
    <dgm:cxn modelId="{27443F22-67BB-4BF1-BDB7-C19A091D0A8B}" srcId="{B41E87B9-D390-4306-8512-09CD8FEF9A7B}" destId="{BACEE79A-1695-4EC4-B4FF-A6FB542C7658}" srcOrd="1" destOrd="0" parTransId="{3F80AC6A-9C7E-4519-A999-B5BF8EB5A18B}" sibTransId="{977BFA3A-47EA-43D1-AC39-60844836B83F}"/>
    <dgm:cxn modelId="{510E302D-E4F2-4A3B-AC0E-E3A56BDBE0CF}" type="presOf" srcId="{740DE134-8420-4F80-8842-4D5314B81B27}" destId="{5FE7AF8D-B334-4E32-A588-2CED307E26C2}" srcOrd="0" destOrd="0" presId="urn:microsoft.com/office/officeart/2005/8/layout/vList2"/>
    <dgm:cxn modelId="{7A6E4F6A-DD18-4967-88F5-DE69EE98863A}" type="presOf" srcId="{BACEE79A-1695-4EC4-B4FF-A6FB542C7658}" destId="{3FB6D887-C791-4C74-973C-037038D97B6E}" srcOrd="0" destOrd="0" presId="urn:microsoft.com/office/officeart/2005/8/layout/vList2"/>
    <dgm:cxn modelId="{09AC28A0-4707-4E4C-99AF-DB95AE90AA5D}" srcId="{B41E87B9-D390-4306-8512-09CD8FEF9A7B}" destId="{740DE134-8420-4F80-8842-4D5314B81B27}" srcOrd="0" destOrd="0" parTransId="{DC11A81E-0AE2-4E3E-B143-ED0A4C333B06}" sibTransId="{5595F69F-97F3-4380-BB7D-4FC7FCD76346}"/>
    <dgm:cxn modelId="{272487D9-F794-471D-B401-F07AF3B04911}" type="presOf" srcId="{F7CDB961-A3CC-4902-B4B4-B01D9279C1C8}" destId="{3FDECFBB-52A0-46E4-969B-4C859E7A2A41}" srcOrd="0" destOrd="0" presId="urn:microsoft.com/office/officeart/2005/8/layout/vList2"/>
    <dgm:cxn modelId="{859BB0FE-4E6B-48A0-BB44-720582DA5C2C}" srcId="{B41E87B9-D390-4306-8512-09CD8FEF9A7B}" destId="{F7CDB961-A3CC-4902-B4B4-B01D9279C1C8}" srcOrd="2" destOrd="0" parTransId="{FA8A97B0-75B6-4889-A1BA-0EE7D0F4988A}" sibTransId="{9A12AC6B-69A7-4F95-B6AA-D01816D47145}"/>
    <dgm:cxn modelId="{5534B400-2E36-442F-9FDC-6F3D2FE47642}" type="presParOf" srcId="{21086F7F-4CB7-47C8-8BEC-4B5A6996D83F}" destId="{5FE7AF8D-B334-4E32-A588-2CED307E26C2}" srcOrd="0" destOrd="0" presId="urn:microsoft.com/office/officeart/2005/8/layout/vList2"/>
    <dgm:cxn modelId="{D24AAFC5-968D-4EFA-B34E-AC3D91D48560}" type="presParOf" srcId="{21086F7F-4CB7-47C8-8BEC-4B5A6996D83F}" destId="{AB21ABC0-02B0-4505-989F-FB7AA9F9CAD9}" srcOrd="1" destOrd="0" presId="urn:microsoft.com/office/officeart/2005/8/layout/vList2"/>
    <dgm:cxn modelId="{4ACFA437-7E4E-4A8C-851E-920111F05346}" type="presParOf" srcId="{21086F7F-4CB7-47C8-8BEC-4B5A6996D83F}" destId="{3FB6D887-C791-4C74-973C-037038D97B6E}" srcOrd="2" destOrd="0" presId="urn:microsoft.com/office/officeart/2005/8/layout/vList2"/>
    <dgm:cxn modelId="{6B3F7151-D535-438A-8BFD-2D7A74A090ED}" type="presParOf" srcId="{21086F7F-4CB7-47C8-8BEC-4B5A6996D83F}" destId="{657F409B-393B-493F-BE44-B372FD5DFA5D}" srcOrd="3" destOrd="0" presId="urn:microsoft.com/office/officeart/2005/8/layout/vList2"/>
    <dgm:cxn modelId="{198CA604-292F-4FC2-A268-C6CEC3812649}" type="presParOf" srcId="{21086F7F-4CB7-47C8-8BEC-4B5A6996D83F}" destId="{3FDECFBB-52A0-46E4-969B-4C859E7A2A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B59FA-74A1-45EC-AFF6-880093E84D52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28551-C6E2-472B-8DFB-494952C8CD9C}">
      <dsp:nvSpPr>
        <dsp:cNvPr id="0" name=""/>
        <dsp:cNvSpPr/>
      </dsp:nvSpPr>
      <dsp:spPr>
        <a:xfrm>
          <a:off x="0" y="0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Non avendo dei clienti reali abbiamo dovuto metterci nei panni dell’utente finale</a:t>
          </a:r>
          <a:endParaRPr lang="en-US" sz="2000" kern="1200" dirty="0"/>
        </a:p>
      </dsp:txBody>
      <dsp:txXfrm>
        <a:off x="0" y="0"/>
        <a:ext cx="6266011" cy="1224886"/>
      </dsp:txXfrm>
    </dsp:sp>
    <dsp:sp modelId="{274A429E-20DC-4EA6-BA3E-BD89445EA251}">
      <dsp:nvSpPr>
        <dsp:cNvPr id="0" name=""/>
        <dsp:cNvSpPr/>
      </dsp:nvSpPr>
      <dsp:spPr>
        <a:xfrm>
          <a:off x="0" y="122488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36686"/>
                <a:satOff val="-1956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-236686"/>
                <a:satOff val="-1956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36686"/>
              <a:satOff val="-1956"/>
              <a:lumOff val="-41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A33C29-7808-4B72-B1F7-B43DCB3A548F}">
      <dsp:nvSpPr>
        <dsp:cNvPr id="0" name=""/>
        <dsp:cNvSpPr/>
      </dsp:nvSpPr>
      <dsp:spPr>
        <a:xfrm>
          <a:off x="0" y="1224886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Durante la fase di </a:t>
          </a:r>
          <a:r>
            <a:rPr lang="it-IT" sz="2000" kern="1200" dirty="0" err="1"/>
            <a:t>Elicitation</a:t>
          </a:r>
          <a:r>
            <a:rPr lang="it-IT" sz="2000" kern="1200" dirty="0"/>
            <a:t> abbiamo pensato a cosa ci sarebbe piaciuto implementare nel gioco per renderlo piacevole, rigiuocabile ed educativo. Creando subito un modello </a:t>
          </a:r>
          <a:r>
            <a:rPr lang="it-IT" sz="2000" kern="1200" dirty="0" err="1"/>
            <a:t>MoSCoW</a:t>
          </a:r>
          <a:r>
            <a:rPr lang="it-IT" sz="2000" kern="1200" dirty="0"/>
            <a:t>.</a:t>
          </a:r>
          <a:endParaRPr lang="en-US" sz="2000" kern="1200" dirty="0"/>
        </a:p>
      </dsp:txBody>
      <dsp:txXfrm>
        <a:off x="0" y="1224886"/>
        <a:ext cx="6266011" cy="1224886"/>
      </dsp:txXfrm>
    </dsp:sp>
    <dsp:sp modelId="{BF639B76-7698-4DD1-9C8F-F680257CE4CA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473373"/>
                <a:satOff val="-3912"/>
                <a:lumOff val="-8366"/>
                <a:alphaOff val="0"/>
                <a:tint val="96000"/>
                <a:lumMod val="104000"/>
              </a:schemeClr>
            </a:gs>
            <a:gs pos="100000">
              <a:schemeClr val="accent2">
                <a:hueOff val="-473373"/>
                <a:satOff val="-3912"/>
                <a:lumOff val="-836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73373"/>
              <a:satOff val="-3912"/>
              <a:lumOff val="-836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799AC-B752-44AA-93A2-8DB8A4B79917}">
      <dsp:nvSpPr>
        <dsp:cNvPr id="0" name=""/>
        <dsp:cNvSpPr/>
      </dsp:nvSpPr>
      <dsp:spPr>
        <a:xfrm>
          <a:off x="0" y="2449773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Successivamente siamo passati ad un modello più formale per la descrizione di questi requisiti.</a:t>
          </a:r>
          <a:endParaRPr lang="en-US" sz="2000" kern="1200" dirty="0"/>
        </a:p>
      </dsp:txBody>
      <dsp:txXfrm>
        <a:off x="0" y="2449773"/>
        <a:ext cx="6266011" cy="1224886"/>
      </dsp:txXfrm>
    </dsp:sp>
    <dsp:sp modelId="{6E6479DC-9CDD-48F3-81C0-31071DAE553E}">
      <dsp:nvSpPr>
        <dsp:cNvPr id="0" name=""/>
        <dsp:cNvSpPr/>
      </dsp:nvSpPr>
      <dsp:spPr>
        <a:xfrm>
          <a:off x="0" y="36746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4AC25-B76E-482B-B842-62C9E7B3E88A}">
      <dsp:nvSpPr>
        <dsp:cNvPr id="0" name=""/>
        <dsp:cNvSpPr/>
      </dsp:nvSpPr>
      <dsp:spPr>
        <a:xfrm>
          <a:off x="0" y="3674660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Durante questa fase sono stati svolti vari meetings per confermare che i requisiti fossero corretti e che si potesse quindi iniziare con il resto dello sviluppo. </a:t>
          </a:r>
          <a:endParaRPr lang="en-US" sz="2000" kern="1200" dirty="0"/>
        </a:p>
      </dsp:txBody>
      <dsp:txXfrm>
        <a:off x="0" y="3674660"/>
        <a:ext cx="6266011" cy="1224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92644-6110-43A4-8CD9-EBE0DB2BCF2B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42271-4648-402A-A92E-EEAADE0D0509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3139-A5B2-4470-9527-B2F17458AC17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Ogni partita è diversa dalle altre (oggetti, domande, stanze)</a:t>
          </a:r>
          <a:endParaRPr lang="en-US" sz="1800" kern="1200"/>
        </a:p>
      </dsp:txBody>
      <dsp:txXfrm>
        <a:off x="89024" y="2804184"/>
        <a:ext cx="3037500" cy="720000"/>
      </dsp:txXfrm>
    </dsp:sp>
    <dsp:sp modelId="{F4A1B23D-484B-45BA-8E1F-0C73752B4F2A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05756-79F6-4B11-A434-6E1E407B36C2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D334D-2F0C-4818-BFAE-0F8BD4E1506B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Il prodotto è semplice da usare, UI intuitiva</a:t>
          </a:r>
          <a:endParaRPr lang="en-US" sz="1800" kern="1200"/>
        </a:p>
      </dsp:txBody>
      <dsp:txXfrm>
        <a:off x="3658087" y="2804184"/>
        <a:ext cx="3037500" cy="720000"/>
      </dsp:txXfrm>
    </dsp:sp>
    <dsp:sp modelId="{27438373-8FE0-460F-9D96-6058084FE7D5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35B4C-8EF6-4C5B-99F6-40350528487D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C70F-0FA7-403E-A2E3-FBD04788988F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Il prodotto è facile da modificare, elevata modularità</a:t>
          </a:r>
          <a:endParaRPr lang="en-US" sz="1800" kern="1200"/>
        </a:p>
      </dsp:txBody>
      <dsp:txXfrm>
        <a:off x="7227150" y="2804184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7AF8D-B334-4E32-A588-2CED307E26C2}">
      <dsp:nvSpPr>
        <dsp:cNvPr id="0" name=""/>
        <dsp:cNvSpPr/>
      </dsp:nvSpPr>
      <dsp:spPr>
        <a:xfrm>
          <a:off x="0" y="22441"/>
          <a:ext cx="6309300" cy="14829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Test divisi in gruppi </a:t>
          </a:r>
          <a:endParaRPr lang="en-US" sz="3900" kern="1200"/>
        </a:p>
      </dsp:txBody>
      <dsp:txXfrm>
        <a:off x="72393" y="94834"/>
        <a:ext cx="6164514" cy="1338189"/>
      </dsp:txXfrm>
    </dsp:sp>
    <dsp:sp modelId="{3FB6D887-C791-4C74-973C-037038D97B6E}">
      <dsp:nvSpPr>
        <dsp:cNvPr id="0" name=""/>
        <dsp:cNvSpPr/>
      </dsp:nvSpPr>
      <dsp:spPr>
        <a:xfrm>
          <a:off x="0" y="1617736"/>
          <a:ext cx="6309300" cy="1482975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Test dipendono solo da variabili interne</a:t>
          </a:r>
          <a:endParaRPr lang="en-US" sz="3900" kern="1200"/>
        </a:p>
      </dsp:txBody>
      <dsp:txXfrm>
        <a:off x="72393" y="1690129"/>
        <a:ext cx="6164514" cy="1338189"/>
      </dsp:txXfrm>
    </dsp:sp>
    <dsp:sp modelId="{3FDECFBB-52A0-46E4-969B-4C859E7A2A41}">
      <dsp:nvSpPr>
        <dsp:cNvPr id="0" name=""/>
        <dsp:cNvSpPr/>
      </dsp:nvSpPr>
      <dsp:spPr>
        <a:xfrm>
          <a:off x="0" y="3213031"/>
          <a:ext cx="6309300" cy="1482975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Unit Test su parti critiche del codice</a:t>
          </a:r>
          <a:endParaRPr lang="en-US" sz="3900" kern="1200"/>
        </a:p>
      </dsp:txBody>
      <dsp:txXfrm>
        <a:off x="72393" y="3285424"/>
        <a:ext cx="6164514" cy="133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E06DF-9A12-4302-8962-EB232204CE09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A153F-AD2F-4A7F-A661-744045B5E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9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4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Pandora </a:t>
            </a:r>
            <a:r>
              <a:rPr lang="it-IT" dirty="0" err="1"/>
              <a:t>quest</a:t>
            </a:r>
            <a:r>
              <a:rPr lang="it-IT" dirty="0"/>
              <a:t> è una text adventure ovvero un tipo di gioco in cui il testo e le immagini stimolando la fantasia e l’immaginazione del giocatore.</a:t>
            </a:r>
          </a:p>
          <a:p>
            <a:endParaRPr lang="it-IT" dirty="0"/>
          </a:p>
          <a:p>
            <a:r>
              <a:rPr lang="it-IT" dirty="0"/>
              <a:t>L’idea è nata dal voler fare qualcosa di diverso dalla solita app gestionale. Questo ci ha permesso di acquisire nuove conoscenze e skill.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Pandora </a:t>
            </a:r>
            <a:r>
              <a:rPr lang="it-IT" dirty="0" err="1"/>
              <a:t>quest</a:t>
            </a:r>
            <a:r>
              <a:rPr lang="it-IT" dirty="0"/>
              <a:t> è una text adventure ovvero un tipo di gioco in cui il testo e le immagini stimolando la fantasia e l’immaginazione del giocatore.</a:t>
            </a:r>
          </a:p>
          <a:p>
            <a:endParaRPr lang="it-IT" dirty="0"/>
          </a:p>
          <a:p>
            <a:r>
              <a:rPr lang="it-IT" dirty="0"/>
              <a:t>L’idea è nata dal voler fare qualcosa di diverso dalla solita app gestionale. Questo ci ha permesso di acquisire nuove conoscenze e skill.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10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4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12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2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57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A153F-AD2F-4A7F-A661-744045B5E1C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2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7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72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3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4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46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14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65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20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0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6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1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7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30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3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53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B4C5A6-1671-4B99-81E2-F63C3C0FE2EE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BFEEC7-0C6B-43FD-8F65-3B02927321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69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A60AC2-BB10-48DE-A7B0-D1C7BCE42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562" y="1367315"/>
            <a:ext cx="6672865" cy="2521597"/>
          </a:xfrm>
        </p:spPr>
        <p:txBody>
          <a:bodyPr anchor="ctr">
            <a:normAutofit/>
          </a:bodyPr>
          <a:lstStyle/>
          <a:p>
            <a:r>
              <a:rPr lang="it-IT" dirty="0"/>
              <a:t>The making of Pandora Quest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862241-8897-4731-9E94-E01C4CF58BC4}"/>
              </a:ext>
            </a:extLst>
          </p:cNvPr>
          <p:cNvSpPr txBox="1"/>
          <p:nvPr/>
        </p:nvSpPr>
        <p:spPr>
          <a:xfrm>
            <a:off x="1702252" y="4634792"/>
            <a:ext cx="7595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 di sviluppo:</a:t>
            </a:r>
          </a:p>
          <a:p>
            <a:pPr marL="285750" indent="-285750">
              <a:buFontTx/>
              <a:buChar char="-"/>
            </a:pPr>
            <a:r>
              <a:rPr lang="it-IT" dirty="0"/>
              <a:t>Daidone Giuseppe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Drissi</a:t>
            </a:r>
            <a:r>
              <a:rPr lang="it-IT" dirty="0"/>
              <a:t> </a:t>
            </a:r>
            <a:r>
              <a:rPr lang="it-IT" dirty="0" err="1"/>
              <a:t>Ilyass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Ianitchii</a:t>
            </a:r>
            <a:r>
              <a:rPr lang="it-IT" dirty="0"/>
              <a:t> Alin</a:t>
            </a:r>
          </a:p>
          <a:p>
            <a:pPr marL="285750" indent="-285750">
              <a:buFontTx/>
              <a:buChar char="-"/>
            </a:pPr>
            <a:r>
              <a:rPr lang="it-IT" dirty="0"/>
              <a:t>Marchesi Gabriele</a:t>
            </a:r>
          </a:p>
        </p:txBody>
      </p:sp>
    </p:spTree>
    <p:extLst>
      <p:ext uri="{BB962C8B-B14F-4D97-AF65-F5344CB8AC3E}">
        <p14:creationId xmlns:p14="http://schemas.microsoft.com/office/powerpoint/2010/main" val="199806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69991-A2DA-40A0-ADEE-55ADFECA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it-IT" sz="4800"/>
              <a:t>Refactoring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786AAF-619C-426B-A821-5378FC41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Miglioramenti nella distribuzione del codice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Modifiche Provider/Observer pattern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Rimozione di Anti pattern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Miglioramenti documentazione codice</a:t>
            </a:r>
          </a:p>
        </p:txBody>
      </p:sp>
    </p:spTree>
    <p:extLst>
      <p:ext uri="{BB962C8B-B14F-4D97-AF65-F5344CB8AC3E}">
        <p14:creationId xmlns:p14="http://schemas.microsoft.com/office/powerpoint/2010/main" val="303515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35F38EC-0308-49EE-AF96-55D43AF97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1F3EB1-0BEA-48E1-AC66-0AB3ADD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/>
              <a:t>Creazione Diagrammi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7FE45-4CDB-42C3-A243-A3B79876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it-IT" dirty="0"/>
              <a:t>Utilità diagrammi </a:t>
            </a:r>
          </a:p>
          <a:p>
            <a:endParaRPr lang="it-IT" dirty="0"/>
          </a:p>
          <a:p>
            <a:r>
              <a:rPr lang="it-IT" dirty="0"/>
              <a:t>Difficoltà incontrate</a:t>
            </a:r>
          </a:p>
          <a:p>
            <a:endParaRPr lang="it-IT" dirty="0"/>
          </a:p>
          <a:p>
            <a:r>
              <a:rPr lang="it-IT" dirty="0"/>
              <a:t>Creazione Codice Partendo dai Modelli</a:t>
            </a:r>
          </a:p>
        </p:txBody>
      </p:sp>
    </p:spTree>
    <p:extLst>
      <p:ext uri="{BB962C8B-B14F-4D97-AF65-F5344CB8AC3E}">
        <p14:creationId xmlns:p14="http://schemas.microsoft.com/office/powerpoint/2010/main" val="129422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2A690-F350-4266-BEF1-7B3DC8CA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Ottenuto e Possibili Modifiche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9606B-1507-43FB-968D-60DEC413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2659"/>
            <a:ext cx="10353762" cy="303047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Aggiunta di una mappa matriciale e movimento bidimensionale</a:t>
            </a:r>
          </a:p>
          <a:p>
            <a:endParaRPr lang="it-IT" dirty="0"/>
          </a:p>
          <a:p>
            <a:r>
              <a:rPr lang="it-IT" dirty="0"/>
              <a:t>Aggiunta musica ed effetti sonori</a:t>
            </a:r>
          </a:p>
          <a:p>
            <a:endParaRPr lang="it-IT" dirty="0"/>
          </a:p>
          <a:p>
            <a:r>
              <a:rPr lang="it-IT" dirty="0"/>
              <a:t>Miglioramento dialoghi e multiple azioni per stanza</a:t>
            </a:r>
          </a:p>
          <a:p>
            <a:endParaRPr lang="it-IT" dirty="0"/>
          </a:p>
          <a:p>
            <a:r>
              <a:rPr lang="it-IT" dirty="0"/>
              <a:t>Migliorare animazioni del testo</a:t>
            </a:r>
          </a:p>
        </p:txBody>
      </p:sp>
    </p:spTree>
    <p:extLst>
      <p:ext uri="{BB962C8B-B14F-4D97-AF65-F5344CB8AC3E}">
        <p14:creationId xmlns:p14="http://schemas.microsoft.com/office/powerpoint/2010/main" val="27279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5866F-2798-45E2-AE78-27992C1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1" y="273698"/>
            <a:ext cx="3639155" cy="970450"/>
          </a:xfrm>
        </p:spPr>
        <p:txBody>
          <a:bodyPr anchor="b">
            <a:normAutofit/>
          </a:bodyPr>
          <a:lstStyle/>
          <a:p>
            <a:pPr algn="l"/>
            <a:r>
              <a:rPr lang="it-IT" sz="2800" dirty="0"/>
              <a:t>Overview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6C0AB-C3C1-4453-9C50-23BEBB4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3326004"/>
            <a:ext cx="3992827" cy="2465196"/>
          </a:xfrm>
        </p:spPr>
        <p:txBody>
          <a:bodyPr anchor="t">
            <a:normAutofit/>
          </a:bodyPr>
          <a:lstStyle/>
          <a:p>
            <a:r>
              <a:rPr lang="it-IT" sz="1600" dirty="0"/>
              <a:t>Cos’è Pandora Quest</a:t>
            </a:r>
          </a:p>
          <a:p>
            <a:endParaRPr lang="it-IT" sz="1600" dirty="0"/>
          </a:p>
          <a:p>
            <a:r>
              <a:rPr lang="it-IT" sz="1600" dirty="0"/>
              <a:t>Com’è nata l’idea</a:t>
            </a:r>
          </a:p>
          <a:p>
            <a:endParaRPr lang="it-IT" sz="1600" dirty="0"/>
          </a:p>
          <a:p>
            <a:pPr marL="36900" indent="0">
              <a:buNone/>
            </a:pPr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5BC35F-B3F7-411C-BD4C-CDE5BB0A74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40" r="22162" b="1"/>
          <a:stretch/>
        </p:blipFill>
        <p:spPr>
          <a:xfrm>
            <a:off x="4552950" y="10"/>
            <a:ext cx="76390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C8A5CC4-0775-41C0-B7EC-1C6596720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3E5866F-2798-45E2-AE78-27992C1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/>
              <a:t>Overview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6C0AB-C3C1-4453-9C50-23BEBB4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2185"/>
            <a:ext cx="10353762" cy="3259015"/>
          </a:xfrm>
        </p:spPr>
        <p:txBody>
          <a:bodyPr anchor="ctr">
            <a:normAutofit/>
          </a:bodyPr>
          <a:lstStyle/>
          <a:p>
            <a:endParaRPr lang="it-IT" dirty="0"/>
          </a:p>
          <a:p>
            <a:r>
              <a:rPr lang="it-IT" dirty="0"/>
              <a:t>Come funziona il gioco</a:t>
            </a:r>
          </a:p>
          <a:p>
            <a:endParaRPr lang="it-IT" dirty="0"/>
          </a:p>
          <a:p>
            <a:r>
              <a:rPr lang="it-IT" dirty="0"/>
              <a:t>Stanze, Nemico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39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2C29C-CD05-4C78-8542-5E3CE8F8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Raccolta Requisiti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7390CA0-2B97-4F01-BABB-5EF61A9FB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15889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586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E1316-7356-438D-AEEA-040882C1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/>
              <a:t>Qualità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4CD019C-3F90-454F-8191-9B4D6DCBF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1363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220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814175-1225-4F4F-9916-A96BCE19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43" y="236135"/>
            <a:ext cx="6190390" cy="970450"/>
          </a:xfrm>
        </p:spPr>
        <p:txBody>
          <a:bodyPr anchor="b">
            <a:normAutofit/>
          </a:bodyPr>
          <a:lstStyle/>
          <a:p>
            <a:pPr algn="l"/>
            <a:r>
              <a:rPr lang="it-I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Metodologia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E7237-78D2-4EC3-830A-71E63486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5" y="1732449"/>
            <a:ext cx="3650900" cy="448208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Metodo di lavoro agile con sviluppo incrementale e </a:t>
            </a:r>
            <a:r>
              <a:rPr lang="it-I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prototyping</a:t>
            </a: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Ci siamo divisi i compiti</a:t>
            </a:r>
          </a:p>
          <a:p>
            <a:pPr lvl="1">
              <a:lnSpc>
                <a:spcPct val="90000"/>
              </a:lnSpc>
            </a:pPr>
            <a:r>
              <a:rPr lang="it-I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Documentazione</a:t>
            </a:r>
          </a:p>
          <a:p>
            <a:pPr lvl="1">
              <a:lnSpc>
                <a:spcPct val="90000"/>
              </a:lnSpc>
            </a:pPr>
            <a:r>
              <a:rPr lang="it-I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Codice</a:t>
            </a: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Alla creazione dei diagrammi e alla specifica dei requisiti abbiamo partecipato tutti</a:t>
            </a: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>
              <a:lnSpc>
                <a:spcPct val="90000"/>
              </a:lnSpc>
            </a:pPr>
            <a:endParaRPr lang="it-I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AE9A6E-0361-49B9-B666-6191DCC8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43" y="2120202"/>
            <a:ext cx="7765258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5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E31D-1462-470C-BB32-856AFC99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32" y="609599"/>
            <a:ext cx="7226000" cy="1296203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F62F5-39C0-4E25-A65C-AA8A83A6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480"/>
            <a:ext cx="2452658" cy="245059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5BA328E-11A8-4AEC-A954-C4173DFE0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1" y="1720703"/>
            <a:ext cx="1987956" cy="6181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6450CB-9C4A-4263-B856-FD00F86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606836"/>
            <a:ext cx="2452658" cy="245059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69B134-29D8-44FC-86B5-75B896A41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1" y="4363559"/>
            <a:ext cx="1983829" cy="937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A7B2A1-6523-4BCD-B7F9-0634618B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232" y="2002055"/>
            <a:ext cx="7226000" cy="4055372"/>
          </a:xfrm>
        </p:spPr>
        <p:txBody>
          <a:bodyPr anchor="t">
            <a:normAutofit/>
          </a:bodyPr>
          <a:lstStyle/>
          <a:p>
            <a:pPr>
              <a:buClr>
                <a:srgbClr val="00BBFA"/>
              </a:buClr>
            </a:pPr>
            <a:r>
              <a:rPr lang="en-US" dirty="0"/>
              <a:t>Flutter &amp; Dart  + </a:t>
            </a:r>
            <a:r>
              <a:rPr lang="en-US" dirty="0" err="1"/>
              <a:t>Librerie</a:t>
            </a:r>
            <a:r>
              <a:rPr lang="en-US" dirty="0"/>
              <a:t> per la </a:t>
            </a:r>
            <a:r>
              <a:rPr lang="en-US" dirty="0" err="1"/>
              <a:t>costruzione</a:t>
            </a:r>
            <a:r>
              <a:rPr lang="en-US" dirty="0"/>
              <a:t> del software</a:t>
            </a:r>
          </a:p>
          <a:p>
            <a:pPr>
              <a:buClr>
                <a:srgbClr val="00BBFA"/>
              </a:buClr>
            </a:pPr>
            <a:endParaRPr lang="en-US" dirty="0"/>
          </a:p>
          <a:p>
            <a:pPr>
              <a:buClr>
                <a:srgbClr val="00BBFA"/>
              </a:buClr>
            </a:pPr>
            <a:r>
              <a:rPr lang="en-US" dirty="0" err="1"/>
              <a:t>StarUML</a:t>
            </a:r>
            <a:r>
              <a:rPr lang="en-US" dirty="0"/>
              <a:t> per la </a:t>
            </a: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diagrammi</a:t>
            </a:r>
            <a:endParaRPr lang="en-US" dirty="0"/>
          </a:p>
          <a:p>
            <a:pPr>
              <a:buClr>
                <a:srgbClr val="00BBFA"/>
              </a:buClr>
            </a:pPr>
            <a:endParaRPr lang="en-US" dirty="0"/>
          </a:p>
          <a:p>
            <a:pPr>
              <a:buClr>
                <a:srgbClr val="00BBFA"/>
              </a:buClr>
            </a:pPr>
            <a:r>
              <a:rPr lang="en-US" dirty="0"/>
              <a:t>Git/GitHub per il </a:t>
            </a:r>
            <a:r>
              <a:rPr lang="en-US" dirty="0" err="1"/>
              <a:t>coordinamento</a:t>
            </a:r>
            <a:r>
              <a:rPr lang="en-US" dirty="0"/>
              <a:t> del team/Progetto (VCS)</a:t>
            </a:r>
          </a:p>
          <a:p>
            <a:pPr>
              <a:buClr>
                <a:srgbClr val="00BBFA"/>
              </a:buClr>
            </a:pPr>
            <a:endParaRPr lang="en-US" dirty="0"/>
          </a:p>
          <a:p>
            <a:pPr>
              <a:buClr>
                <a:srgbClr val="00BBFA"/>
              </a:buClr>
            </a:pPr>
            <a:r>
              <a:rPr lang="en-US" dirty="0" err="1"/>
              <a:t>Altri</a:t>
            </a:r>
            <a:r>
              <a:rPr lang="en-US" dirty="0"/>
              <a:t> tool come: </a:t>
            </a:r>
            <a:r>
              <a:rPr lang="en-US" dirty="0" err="1"/>
              <a:t>VsCode</a:t>
            </a:r>
            <a:r>
              <a:rPr lang="en-US" dirty="0"/>
              <a:t>, Google docs, Chrome</a:t>
            </a:r>
          </a:p>
        </p:txBody>
      </p:sp>
    </p:spTree>
    <p:extLst>
      <p:ext uri="{BB962C8B-B14F-4D97-AF65-F5344CB8AC3E}">
        <p14:creationId xmlns:p14="http://schemas.microsoft.com/office/powerpoint/2010/main" val="25867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E31D-1462-470C-BB32-856AFC99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it-IT" dirty="0"/>
              <a:t>Design ed Implementazione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A7B2A1-6523-4BCD-B7F9-0634618B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2127623"/>
            <a:ext cx="6479885" cy="427317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dirty="0"/>
              <a:t>Come </a:t>
            </a:r>
            <a:r>
              <a:rPr lang="en-US" dirty="0" err="1"/>
              <a:t>deciso</a:t>
            </a:r>
            <a:r>
              <a:rPr lang="en-US" dirty="0"/>
              <a:t> fin </a:t>
            </a:r>
            <a:r>
              <a:rPr lang="en-US" dirty="0" err="1"/>
              <a:t>dall’inizio</a:t>
            </a:r>
            <a:r>
              <a:rPr lang="en-US" dirty="0"/>
              <a:t>, Design ed </a:t>
            </a:r>
            <a:r>
              <a:rPr lang="en-US" dirty="0" err="1"/>
              <a:t>Implementazione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andati</a:t>
            </a:r>
            <a:r>
              <a:rPr lang="en-US" dirty="0"/>
              <a:t> di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(difficile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). </a:t>
            </a:r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sz="1600" dirty="0" err="1"/>
              <a:t>Definizione</a:t>
            </a:r>
            <a:r>
              <a:rPr lang="en-US" sz="1600" dirty="0"/>
              <a:t> </a:t>
            </a:r>
            <a:r>
              <a:rPr lang="en-US" sz="1600" dirty="0" err="1"/>
              <a:t>Specifiche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sz="1600" dirty="0" err="1"/>
              <a:t>DiagrammaBase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Prototipo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sz="1600" dirty="0" err="1"/>
              <a:t>Modifica</a:t>
            </a:r>
            <a:r>
              <a:rPr lang="en-US" sz="1600" dirty="0"/>
              <a:t> </a:t>
            </a:r>
            <a:r>
              <a:rPr lang="en-US" sz="1600" dirty="0" err="1"/>
              <a:t>specifiche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sz="1600" dirty="0" err="1"/>
              <a:t>DiagrammaCompleto</a:t>
            </a:r>
            <a:r>
              <a:rPr lang="en-US" sz="1600" dirty="0"/>
              <a:t>	</a:t>
            </a:r>
          </a:p>
          <a:p>
            <a:pPr marL="414000" lvl="1" indent="0">
              <a:lnSpc>
                <a:spcPct val="90000"/>
              </a:lnSpc>
              <a:buClr>
                <a:srgbClr val="FFB645"/>
              </a:buClr>
              <a:buNone/>
            </a:pPr>
            <a:endParaRPr lang="en-US" dirty="0"/>
          </a:p>
          <a:p>
            <a:pPr>
              <a:lnSpc>
                <a:spcPct val="90000"/>
              </a:lnSpc>
              <a:buClr>
                <a:srgbClr val="FFB645"/>
              </a:buClr>
            </a:pPr>
            <a:r>
              <a:rPr lang="en-US" dirty="0" err="1"/>
              <a:t>Ruolo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 e </a:t>
            </a:r>
            <a:r>
              <a:rPr lang="en-US" dirty="0" err="1"/>
              <a:t>uso</a:t>
            </a:r>
            <a:r>
              <a:rPr lang="en-US" dirty="0"/>
              <a:t> di branch, issue e PR.</a:t>
            </a:r>
          </a:p>
          <a:p>
            <a:pPr marL="36900" indent="0">
              <a:lnSpc>
                <a:spcPct val="90000"/>
              </a:lnSpc>
              <a:buClr>
                <a:srgbClr val="FFB645"/>
              </a:buClr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692742-6BEE-4222-8783-17692A6C6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951" y="180870"/>
            <a:ext cx="3037001" cy="64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A3A7F-B447-4AB9-92E1-AD223F8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1271E8E-0098-47B2-94B5-86C8B29C3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0867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089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143</TotalTime>
  <Words>453</Words>
  <Application>Microsoft Office PowerPoint</Application>
  <PresentationFormat>Widescreen</PresentationFormat>
  <Paragraphs>109</Paragraphs>
  <Slides>12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The making of Pandora Quest</vt:lpstr>
      <vt:lpstr>Overview del Progetto</vt:lpstr>
      <vt:lpstr>Overview del Progetto</vt:lpstr>
      <vt:lpstr>Raccolta Requisiti</vt:lpstr>
      <vt:lpstr>Qualità</vt:lpstr>
      <vt:lpstr>Metodologia Di lavoro</vt:lpstr>
      <vt:lpstr>Tecnologie Utilizzate</vt:lpstr>
      <vt:lpstr>Design ed Implementazione</vt:lpstr>
      <vt:lpstr>Testing</vt:lpstr>
      <vt:lpstr>Refactoring</vt:lpstr>
      <vt:lpstr>Creazione Diagrammi </vt:lpstr>
      <vt:lpstr>Risultato Ottenuto e Possibili Modifiche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making of Pandora Quest</dc:title>
  <dc:creator>GABRIELE MARCHESI</dc:creator>
  <cp:lastModifiedBy>GABRIELE MARCHESI</cp:lastModifiedBy>
  <cp:revision>8</cp:revision>
  <dcterms:created xsi:type="dcterms:W3CDTF">2022-02-05T10:17:29Z</dcterms:created>
  <dcterms:modified xsi:type="dcterms:W3CDTF">2022-02-08T10:17:38Z</dcterms:modified>
</cp:coreProperties>
</file>