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9" r:id="rId3"/>
    <p:sldId id="257" r:id="rId4"/>
    <p:sldId id="258" r:id="rId5"/>
    <p:sldId id="260" r:id="rId6"/>
    <p:sldId id="261" r:id="rId7"/>
    <p:sldId id="262" r:id="rId8"/>
    <p:sldId id="263" r:id="rId9"/>
    <p:sldId id="264" r:id="rId10"/>
    <p:sldId id="265" r:id="rId1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03C0D-D4D5-42E8-912F-25A4562C18D6}" type="datetimeFigureOut">
              <a:rPr lang="it-IT" smtClean="0"/>
              <a:t>13/04/2019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8F65A-C8DB-4317-9238-D56FC1DDE9D4}" type="slidenum">
              <a:rPr lang="it-IT" smtClean="0"/>
              <a:t>‹N›</a:t>
            </a:fld>
            <a:endParaRPr lang="it-IT"/>
          </a:p>
        </p:txBody>
      </p:sp>
    </p:spTree>
    <p:extLst>
      <p:ext uri="{BB962C8B-B14F-4D97-AF65-F5344CB8AC3E}">
        <p14:creationId xmlns:p14="http://schemas.microsoft.com/office/powerpoint/2010/main" val="179042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7CE8F65A-C8DB-4317-9238-D56FC1DDE9D4}" type="slidenum">
              <a:rPr lang="it-IT" smtClean="0"/>
              <a:t>1</a:t>
            </a:fld>
            <a:endParaRPr lang="it-IT"/>
          </a:p>
        </p:txBody>
      </p:sp>
    </p:spTree>
    <p:extLst>
      <p:ext uri="{BB962C8B-B14F-4D97-AF65-F5344CB8AC3E}">
        <p14:creationId xmlns:p14="http://schemas.microsoft.com/office/powerpoint/2010/main" val="677327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1C83953-0D52-4B38-A8C1-A86EDF0055E1}" type="datetimeFigureOut">
              <a:rPr lang="it-IT" smtClean="0"/>
              <a:t>13/04/2019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3488A01-5E52-4822-A190-082BA031AD82}" type="slidenum">
              <a:rPr lang="it-IT" smtClean="0"/>
              <a:t>‹N›</a:t>
            </a:fld>
            <a:endParaRPr lang="it-IT"/>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it-IT"/>
              <a:t>Fare clic per modificare lo stile del titolo</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1C83953-0D52-4B38-A8C1-A86EDF0055E1}" type="datetimeFigureOut">
              <a:rPr lang="it-IT" smtClean="0"/>
              <a:t>13/04/2019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1C83953-0D52-4B38-A8C1-A86EDF0055E1}" type="datetimeFigureOut">
              <a:rPr lang="it-IT" smtClean="0"/>
              <a:t>13/04/2019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it-IT"/>
              <a:t>Fare clic per modificare lo stile del titolo</a:t>
            </a:r>
            <a:endParaRPr lang="en-US" dirty="0"/>
          </a:p>
        </p:txBody>
      </p:sp>
      <p:sp>
        <p:nvSpPr>
          <p:cNvPr id="4" name="Date Placeholder 3"/>
          <p:cNvSpPr>
            <a:spLocks noGrp="1"/>
          </p:cNvSpPr>
          <p:nvPr>
            <p:ph type="dt" sz="half" idx="10"/>
          </p:nvPr>
        </p:nvSpPr>
        <p:spPr/>
        <p:txBody>
          <a:bodyPr/>
          <a:lstStyle/>
          <a:p>
            <a:fld id="{41C83953-0D52-4B38-A8C1-A86EDF0055E1}" type="datetimeFigureOut">
              <a:rPr lang="it-IT" smtClean="0"/>
              <a:t>13/04/2019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3488A01-5E52-4822-A190-082BA031AD82}" type="slidenum">
              <a:rPr lang="it-IT" smtClean="0"/>
              <a:t>‹N›</a:t>
            </a:fld>
            <a:endParaRPr lang="it-IT"/>
          </a:p>
        </p:txBody>
      </p:sp>
      <p:sp>
        <p:nvSpPr>
          <p:cNvPr id="8" name="Content Placeholder 7"/>
          <p:cNvSpPr>
            <a:spLocks noGrp="1"/>
          </p:cNvSpPr>
          <p:nvPr>
            <p:ph sz="quarter" idx="13"/>
          </p:nvPr>
        </p:nvSpPr>
        <p:spPr>
          <a:xfrm>
            <a:off x="609600" y="1600200"/>
            <a:ext cx="7924800" cy="4114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it-IT"/>
              <a:t>Fare clic per modificare lo stile del titolo</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41C83953-0D52-4B38-A8C1-A86EDF0055E1}" type="datetimeFigureOut">
              <a:rPr lang="it-IT" smtClean="0"/>
              <a:t>13/04/2019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itle 1"/>
          <p:cNvSpPr>
            <a:spLocks noGrp="1"/>
          </p:cNvSpPr>
          <p:nvPr>
            <p:ph type="title"/>
          </p:nvPr>
        </p:nvSpPr>
        <p:spPr>
          <a:xfrm>
            <a:off x="609600" y="274638"/>
            <a:ext cx="7924800" cy="1143000"/>
          </a:xfrm>
        </p:spPr>
        <p:txBody>
          <a:bodyPr/>
          <a:lstStyle/>
          <a:p>
            <a:r>
              <a:rPr lang="it-IT"/>
              <a:t>Fare clic per modificare lo stile del titolo</a:t>
            </a:r>
            <a:endParaRPr lang="en-US" dirty="0"/>
          </a:p>
        </p:txBody>
      </p:sp>
      <p:sp>
        <p:nvSpPr>
          <p:cNvPr id="5" name="Date Placeholder 4"/>
          <p:cNvSpPr>
            <a:spLocks noGrp="1"/>
          </p:cNvSpPr>
          <p:nvPr>
            <p:ph type="dt" sz="half" idx="10"/>
          </p:nvPr>
        </p:nvSpPr>
        <p:spPr/>
        <p:txBody>
          <a:bodyPr/>
          <a:lstStyle/>
          <a:p>
            <a:fld id="{41C83953-0D52-4B38-A8C1-A86EDF0055E1}" type="datetimeFigureOut">
              <a:rPr lang="it-IT" smtClean="0"/>
              <a:t>13/04/2019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7" name="Date Placeholder 6"/>
          <p:cNvSpPr>
            <a:spLocks noGrp="1"/>
          </p:cNvSpPr>
          <p:nvPr>
            <p:ph type="dt" sz="half" idx="10"/>
          </p:nvPr>
        </p:nvSpPr>
        <p:spPr/>
        <p:txBody>
          <a:bodyPr/>
          <a:lstStyle/>
          <a:p>
            <a:fld id="{41C83953-0D52-4B38-A8C1-A86EDF0055E1}" type="datetimeFigureOut">
              <a:rPr lang="it-IT" smtClean="0"/>
              <a:t>13/04/2019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41C83953-0D52-4B38-A8C1-A86EDF0055E1}" type="datetimeFigureOut">
              <a:rPr lang="it-IT" smtClean="0"/>
              <a:t>13/04/2019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83953-0D52-4B38-A8C1-A86EDF0055E1}" type="datetimeFigureOut">
              <a:rPr lang="it-IT" smtClean="0"/>
              <a:t>13/04/2019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it-IT"/>
              <a:t>Fare clic per modificare lo stile del titolo</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1C83953-0D52-4B38-A8C1-A86EDF0055E1}" type="datetimeFigureOut">
              <a:rPr lang="it-IT" smtClean="0"/>
              <a:t>13/04/2019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it-IT"/>
              <a:t>Fare clic per modificare lo stile del titolo</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1C83953-0D52-4B38-A8C1-A86EDF0055E1}" type="datetimeFigureOut">
              <a:rPr lang="it-IT" smtClean="0"/>
              <a:t>13/04/2019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3488A01-5E52-4822-A190-082BA031AD82}"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it-IT"/>
              <a:t>Fare clic per modificare lo stile del titolo</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1C83953-0D52-4B38-A8C1-A86EDF0055E1}" type="datetimeFigureOut">
              <a:rPr lang="it-IT" smtClean="0"/>
              <a:t>13/04/2019</a:t>
            </a:fld>
            <a:endParaRPr lang="it-IT"/>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it-IT"/>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63488A01-5E52-4822-A190-082BA031AD82}" type="slidenum">
              <a:rPr lang="it-IT" smtClean="0"/>
              <a:t>‹N›</a:t>
            </a:fld>
            <a:endParaRPr lang="it-IT"/>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899592" y="5733256"/>
            <a:ext cx="6760840" cy="648072"/>
          </a:xfrm>
        </p:spPr>
        <p:txBody>
          <a:bodyPr/>
          <a:lstStyle/>
          <a:p>
            <a:r>
              <a:rPr lang="it-IT" dirty="0"/>
              <a:t>Realizzato da: </a:t>
            </a:r>
            <a:r>
              <a:rPr lang="it-IT" dirty="0" err="1"/>
              <a:t>Copellini</a:t>
            </a:r>
            <a:r>
              <a:rPr lang="it-IT" dirty="0"/>
              <a:t> </a:t>
            </a:r>
            <a:r>
              <a:rPr lang="it-IT" dirty="0" smtClean="0"/>
              <a:t>(13%), </a:t>
            </a:r>
            <a:r>
              <a:rPr lang="it-IT" dirty="0"/>
              <a:t>Di Blasi </a:t>
            </a:r>
            <a:r>
              <a:rPr lang="it-IT" dirty="0" smtClean="0"/>
              <a:t>(51%), </a:t>
            </a:r>
            <a:r>
              <a:rPr lang="it-IT" dirty="0" err="1" smtClean="0"/>
              <a:t>Rapacchi</a:t>
            </a:r>
            <a:r>
              <a:rPr lang="it-IT" dirty="0" smtClean="0"/>
              <a:t>(11%), </a:t>
            </a:r>
            <a:r>
              <a:rPr lang="it-IT" dirty="0" err="1" smtClean="0"/>
              <a:t>Rocchini</a:t>
            </a:r>
            <a:r>
              <a:rPr lang="it-IT" dirty="0" smtClean="0"/>
              <a:t>(25%)</a:t>
            </a:r>
            <a:endParaRPr lang="it-IT" dirty="0"/>
          </a:p>
        </p:txBody>
      </p:sp>
      <p:sp>
        <p:nvSpPr>
          <p:cNvPr id="2" name="Titolo 1"/>
          <p:cNvSpPr>
            <a:spLocks noGrp="1"/>
          </p:cNvSpPr>
          <p:nvPr>
            <p:ph type="ctrTitle"/>
          </p:nvPr>
        </p:nvSpPr>
        <p:spPr>
          <a:xfrm>
            <a:off x="755576" y="2132856"/>
            <a:ext cx="7772400" cy="1470025"/>
          </a:xfrm>
          <a:effectLst>
            <a:glow rad="139700">
              <a:schemeClr val="accent2">
                <a:satMod val="175000"/>
                <a:alpha val="40000"/>
              </a:schemeClr>
            </a:glow>
          </a:effectLst>
        </p:spPr>
        <p:txBody>
          <a:bodyPr/>
          <a:lstStyle/>
          <a:p>
            <a:r>
              <a:rPr lang="it-IT" sz="8800" dirty="0" err="1">
                <a:solidFill>
                  <a:schemeClr val="accent1">
                    <a:lumMod val="60000"/>
                    <a:lumOff val="40000"/>
                  </a:schemeClr>
                </a:solidFill>
                <a:latin typeface="Algerian" panose="04020705040A02060702" pitchFamily="82" charset="0"/>
              </a:rPr>
              <a:t>Wooden</a:t>
            </a:r>
            <a:r>
              <a:rPr lang="it-IT" sz="8800" dirty="0">
                <a:solidFill>
                  <a:schemeClr val="accent1">
                    <a:lumMod val="60000"/>
                    <a:lumOff val="40000"/>
                  </a:schemeClr>
                </a:solidFill>
                <a:latin typeface="Algerian" panose="04020705040A02060702" pitchFamily="82" charset="0"/>
              </a:rPr>
              <a:t> </a:t>
            </a:r>
            <a:r>
              <a:rPr lang="it-IT" sz="8800" dirty="0" err="1">
                <a:solidFill>
                  <a:schemeClr val="accent1">
                    <a:lumMod val="60000"/>
                    <a:lumOff val="40000"/>
                  </a:schemeClr>
                </a:solidFill>
                <a:latin typeface="Algerian" panose="04020705040A02060702" pitchFamily="82" charset="0"/>
              </a:rPr>
              <a:t>Slug</a:t>
            </a:r>
            <a:endParaRPr lang="it-IT" sz="8800" dirty="0">
              <a:solidFill>
                <a:schemeClr val="accent1">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304473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3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HX INTRO HD QUALITY (mp3cut.net)(1).wav"/>
                                        </p:tgtEl>
                                      </p:cMediaNode>
                                    </p:audio>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p:nvPr>
        </p:nvSpPr>
        <p:spPr/>
        <p:txBody>
          <a:bodyPr/>
          <a:lstStyle/>
          <a:p>
            <a:r>
              <a:rPr lang="it-IT" sz="4400" dirty="0" smtClean="0">
                <a:latin typeface="Algerian" panose="04020705040A02060702" pitchFamily="82" charset="0"/>
              </a:rPr>
              <a:t>GRAZIE PER L’ATTENZIONE</a:t>
            </a:r>
            <a:endParaRPr lang="it-IT" sz="4400" dirty="0">
              <a:latin typeface="Algerian" panose="04020705040A02060702" pitchFamily="82" charset="0"/>
            </a:endParaRPr>
          </a:p>
        </p:txBody>
      </p:sp>
    </p:spTree>
    <p:extLst>
      <p:ext uri="{BB962C8B-B14F-4D97-AF65-F5344CB8AC3E}">
        <p14:creationId xmlns:p14="http://schemas.microsoft.com/office/powerpoint/2010/main" val="376622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latin typeface="Algerian" panose="04020705040A02060702" pitchFamily="82" charset="0"/>
              </a:rPr>
              <a:t>REALIZzazzione</a:t>
            </a:r>
            <a:r>
              <a:rPr lang="it-IT" dirty="0">
                <a:latin typeface="Algerian" panose="04020705040A02060702" pitchFamily="82" charset="0"/>
              </a:rPr>
              <a:t> del progetto</a:t>
            </a:r>
          </a:p>
        </p:txBody>
      </p:sp>
      <p:sp>
        <p:nvSpPr>
          <p:cNvPr id="3" name="Segnaposto contenuto 2"/>
          <p:cNvSpPr>
            <a:spLocks noGrp="1"/>
          </p:cNvSpPr>
          <p:nvPr>
            <p:ph sz="quarter" idx="13"/>
          </p:nvPr>
        </p:nvSpPr>
        <p:spPr/>
        <p:txBody>
          <a:bodyPr>
            <a:normAutofit/>
          </a:bodyPr>
          <a:lstStyle/>
          <a:p>
            <a:pPr marL="0" indent="0">
              <a:buNone/>
            </a:pPr>
            <a:r>
              <a:rPr lang="it-IT" sz="2800" dirty="0">
                <a:solidFill>
                  <a:srgbClr val="FFC000"/>
                </a:solidFill>
              </a:rPr>
              <a:t>Abbiamo realizzato il progetto con il motore grafico </a:t>
            </a:r>
            <a:r>
              <a:rPr lang="it-IT" sz="2800" dirty="0" err="1">
                <a:solidFill>
                  <a:srgbClr val="FFC000"/>
                </a:solidFill>
              </a:rPr>
              <a:t>Libgdx</a:t>
            </a:r>
            <a:r>
              <a:rPr lang="it-IT" sz="2800" dirty="0">
                <a:solidFill>
                  <a:srgbClr val="FFC000"/>
                </a:solidFill>
              </a:rPr>
              <a:t>, che ci ha permesso di utilizzare in maniera più sofisticata la creazione di </a:t>
            </a:r>
            <a:r>
              <a:rPr lang="it-IT" sz="2800" dirty="0" err="1">
                <a:solidFill>
                  <a:srgbClr val="FFC000"/>
                </a:solidFill>
              </a:rPr>
              <a:t>texture</a:t>
            </a:r>
            <a:r>
              <a:rPr lang="it-IT" sz="2800" dirty="0">
                <a:solidFill>
                  <a:srgbClr val="FFC000"/>
                </a:solidFill>
              </a:rPr>
              <a:t> e </a:t>
            </a:r>
            <a:r>
              <a:rPr lang="it-IT" sz="2800" dirty="0" err="1">
                <a:solidFill>
                  <a:srgbClr val="FFC000"/>
                </a:solidFill>
              </a:rPr>
              <a:t>sprite</a:t>
            </a:r>
            <a:r>
              <a:rPr lang="it-IT" sz="2800" dirty="0">
                <a:solidFill>
                  <a:srgbClr val="FFC000"/>
                </a:solidFill>
              </a:rPr>
              <a:t>.</a:t>
            </a:r>
          </a:p>
          <a:p>
            <a:pPr marL="0" indent="0">
              <a:buNone/>
            </a:pPr>
            <a:r>
              <a:rPr lang="it-IT" sz="2800" dirty="0">
                <a:solidFill>
                  <a:srgbClr val="FFC000"/>
                </a:solidFill>
              </a:rPr>
              <a:t>Inoltre abbiamo utilizzato anche il motore fisico Box2D, contenuto nel motore </a:t>
            </a:r>
            <a:r>
              <a:rPr lang="it-IT" sz="2800" dirty="0" err="1">
                <a:solidFill>
                  <a:srgbClr val="FFC000"/>
                </a:solidFill>
              </a:rPr>
              <a:t>Libgdx</a:t>
            </a:r>
            <a:r>
              <a:rPr lang="it-IT" sz="2800" dirty="0">
                <a:solidFill>
                  <a:srgbClr val="FFC000"/>
                </a:solidFill>
              </a:rPr>
              <a:t>, che ci ha permesso di realizzare una fisica abbastanza complessa e lasciandoci alcune libertà per la creazione del progetto.</a:t>
            </a:r>
          </a:p>
        </p:txBody>
      </p:sp>
    </p:spTree>
    <p:extLst>
      <p:ext uri="{BB962C8B-B14F-4D97-AF65-F5344CB8AC3E}">
        <p14:creationId xmlns:p14="http://schemas.microsoft.com/office/powerpoint/2010/main" val="1300782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3200" dirty="0">
                <a:latin typeface="Algerian" panose="04020705040A02060702" pitchFamily="82" charset="0"/>
              </a:rPr>
              <a:t>Scopo del gioco</a:t>
            </a:r>
          </a:p>
        </p:txBody>
      </p:sp>
      <p:sp>
        <p:nvSpPr>
          <p:cNvPr id="3" name="Segnaposto contenuto 2"/>
          <p:cNvSpPr>
            <a:spLocks noGrp="1"/>
          </p:cNvSpPr>
          <p:nvPr>
            <p:ph sz="quarter" idx="13"/>
          </p:nvPr>
        </p:nvSpPr>
        <p:spPr/>
        <p:txBody>
          <a:bodyPr>
            <a:noAutofit/>
          </a:bodyPr>
          <a:lstStyle/>
          <a:p>
            <a:pPr marL="0" indent="0">
              <a:buNone/>
            </a:pPr>
            <a:r>
              <a:rPr lang="it-IT" sz="3600" dirty="0">
                <a:solidFill>
                  <a:srgbClr val="FFC000"/>
                </a:solidFill>
              </a:rPr>
              <a:t>Lo scopo del gioco è sopravvivere a 6 ondate, in cui verranno generati nemici diversi.</a:t>
            </a:r>
          </a:p>
          <a:p>
            <a:pPr marL="0" indent="0">
              <a:buNone/>
            </a:pPr>
            <a:r>
              <a:rPr lang="it-IT" sz="3600" dirty="0">
                <a:solidFill>
                  <a:srgbClr val="FFC000"/>
                </a:solidFill>
              </a:rPr>
              <a:t>Se il protagonista finisce tutte le vite muore e si perde la partita, mentre se riesce a sopravvivere a tutte le ondate e a uccidere tutti i nemici si vincerà la partita.</a:t>
            </a:r>
          </a:p>
        </p:txBody>
      </p:sp>
    </p:spTree>
    <p:extLst>
      <p:ext uri="{BB962C8B-B14F-4D97-AF65-F5344CB8AC3E}">
        <p14:creationId xmlns:p14="http://schemas.microsoft.com/office/powerpoint/2010/main" val="383324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Algerian" panose="04020705040A02060702" pitchFamily="82" charset="0"/>
              </a:rPr>
              <a:t>Mappe E MENÙ</a:t>
            </a:r>
            <a:endParaRPr lang="it-IT" dirty="0">
              <a:latin typeface="Algerian" panose="04020705040A02060702" pitchFamily="82" charset="0"/>
            </a:endParaRPr>
          </a:p>
        </p:txBody>
      </p:sp>
      <p:sp>
        <p:nvSpPr>
          <p:cNvPr id="3" name="Segnaposto contenuto 2"/>
          <p:cNvSpPr>
            <a:spLocks noGrp="1"/>
          </p:cNvSpPr>
          <p:nvPr>
            <p:ph sz="quarter" idx="13"/>
          </p:nvPr>
        </p:nvSpPr>
        <p:spPr/>
        <p:txBody>
          <a:bodyPr>
            <a:normAutofit/>
          </a:bodyPr>
          <a:lstStyle/>
          <a:p>
            <a:pPr marL="0" indent="0">
              <a:buNone/>
            </a:pPr>
            <a:r>
              <a:rPr lang="it-IT" sz="2400" dirty="0">
                <a:solidFill>
                  <a:srgbClr val="FFC000"/>
                </a:solidFill>
              </a:rPr>
              <a:t>Le mappe sono due, e vengono scelte in maniera casuale ogni volta che si avvia una partita dal menù principale di gioco.</a:t>
            </a:r>
          </a:p>
          <a:p>
            <a:pPr marL="0" indent="0">
              <a:buNone/>
            </a:pPr>
            <a:r>
              <a:rPr lang="it-IT" sz="2400" dirty="0">
                <a:solidFill>
                  <a:srgbClr val="FFC000"/>
                </a:solidFill>
              </a:rPr>
              <a:t>Il menù principale ha 3 voci:</a:t>
            </a:r>
          </a:p>
          <a:p>
            <a:r>
              <a:rPr lang="it-IT" sz="2400" dirty="0">
                <a:solidFill>
                  <a:srgbClr val="FFC000"/>
                </a:solidFill>
              </a:rPr>
              <a:t>Gioca</a:t>
            </a:r>
          </a:p>
          <a:p>
            <a:r>
              <a:rPr lang="it-IT" sz="2400" dirty="0">
                <a:solidFill>
                  <a:srgbClr val="FFC000"/>
                </a:solidFill>
              </a:rPr>
              <a:t>Opzioni</a:t>
            </a:r>
          </a:p>
          <a:p>
            <a:r>
              <a:rPr lang="it-IT" sz="2400" dirty="0">
                <a:solidFill>
                  <a:srgbClr val="FFC000"/>
                </a:solidFill>
              </a:rPr>
              <a:t>Esci</a:t>
            </a:r>
          </a:p>
          <a:p>
            <a:pPr marL="0" indent="0">
              <a:buNone/>
            </a:pPr>
            <a:r>
              <a:rPr lang="it-IT" sz="2400" dirty="0">
                <a:solidFill>
                  <a:srgbClr val="FFC000"/>
                </a:solidFill>
              </a:rPr>
              <a:t>Nella voce Opzioni si ha la possibilità di modificare le impostazioni audio (es volume degli effetti e della musica) come meglio si crede.</a:t>
            </a:r>
          </a:p>
        </p:txBody>
      </p:sp>
    </p:spTree>
    <p:extLst>
      <p:ext uri="{BB962C8B-B14F-4D97-AF65-F5344CB8AC3E}">
        <p14:creationId xmlns:p14="http://schemas.microsoft.com/office/powerpoint/2010/main" val="2657076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65926" y="-12817"/>
            <a:ext cx="7924800" cy="1143000"/>
          </a:xfrm>
        </p:spPr>
        <p:txBody>
          <a:bodyPr/>
          <a:lstStyle/>
          <a:p>
            <a:r>
              <a:rPr lang="it-IT" dirty="0">
                <a:latin typeface="Algerian" panose="04020705040A02060702" pitchFamily="82" charset="0"/>
              </a:rPr>
              <a:t>MAPPE</a:t>
            </a:r>
          </a:p>
        </p:txBody>
      </p:sp>
      <p:sp>
        <p:nvSpPr>
          <p:cNvPr id="3" name="Segnaposto contenuto 2"/>
          <p:cNvSpPr>
            <a:spLocks noGrp="1"/>
          </p:cNvSpPr>
          <p:nvPr>
            <p:ph sz="quarter" idx="13"/>
          </p:nvPr>
        </p:nvSpPr>
        <p:spPr>
          <a:xfrm>
            <a:off x="582580" y="1217946"/>
            <a:ext cx="7924800" cy="4114800"/>
          </a:xfrm>
        </p:spPr>
        <p:txBody>
          <a:bodyPr/>
          <a:lstStyle/>
          <a:p>
            <a:pPr marL="0" indent="0">
              <a:buNone/>
            </a:pPr>
            <a:r>
              <a:rPr lang="it-IT" dirty="0">
                <a:solidFill>
                  <a:srgbClr val="FFC000"/>
                </a:solidFill>
              </a:rPr>
              <a:t>Mappa 1:</a:t>
            </a:r>
          </a:p>
          <a:p>
            <a:pPr marL="0" indent="0">
              <a:buNone/>
            </a:pPr>
            <a:endParaRPr lang="it-IT" dirty="0">
              <a:solidFill>
                <a:srgbClr val="FFC000"/>
              </a:solidFill>
            </a:endParaRPr>
          </a:p>
          <a:p>
            <a:pPr marL="0" indent="0">
              <a:buNone/>
            </a:pPr>
            <a:endParaRPr lang="it-IT" dirty="0">
              <a:solidFill>
                <a:srgbClr val="FFC000"/>
              </a:solidFill>
            </a:endParaRPr>
          </a:p>
          <a:p>
            <a:pPr marL="0" indent="0">
              <a:buNone/>
            </a:pPr>
            <a:endParaRPr lang="it-IT" dirty="0">
              <a:solidFill>
                <a:srgbClr val="FFC000"/>
              </a:solidFill>
            </a:endParaRPr>
          </a:p>
          <a:p>
            <a:pPr marL="0" indent="0">
              <a:buNone/>
            </a:pPr>
            <a:endParaRPr lang="it-IT" dirty="0">
              <a:solidFill>
                <a:srgbClr val="FFC000"/>
              </a:solidFill>
            </a:endParaRPr>
          </a:p>
          <a:p>
            <a:pPr marL="0" indent="0">
              <a:buNone/>
            </a:pPr>
            <a:r>
              <a:rPr lang="it-IT" dirty="0">
                <a:solidFill>
                  <a:srgbClr val="FFC000"/>
                </a:solidFill>
              </a:rPr>
              <a:t>Mappa 2:</a:t>
            </a:r>
          </a:p>
          <a:p>
            <a:pPr marL="0" indent="0">
              <a:buNone/>
            </a:pPr>
            <a:endParaRPr lang="it-IT" dirty="0">
              <a:solidFill>
                <a:srgbClr val="FFC000"/>
              </a:solidFill>
            </a:endParaRPr>
          </a:p>
        </p:txBody>
      </p:sp>
      <p:pic>
        <p:nvPicPr>
          <p:cNvPr id="1026" name="Picture 2" descr="C:\Users\diblasi.giuseppe\Desktop\map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80" y="1484784"/>
            <a:ext cx="8021868" cy="176860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iblasi.giuseppe\Desktop\mapp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80" y="3501008"/>
            <a:ext cx="8021868" cy="220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6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lgerian" panose="04020705040A02060702" pitchFamily="82" charset="0"/>
              </a:rPr>
              <a:t>PERSONAGGI</a:t>
            </a:r>
          </a:p>
        </p:txBody>
      </p:sp>
      <p:sp>
        <p:nvSpPr>
          <p:cNvPr id="3" name="Segnaposto contenuto 2"/>
          <p:cNvSpPr>
            <a:spLocks noGrp="1"/>
          </p:cNvSpPr>
          <p:nvPr>
            <p:ph sz="quarter" idx="13"/>
          </p:nvPr>
        </p:nvSpPr>
        <p:spPr/>
        <p:txBody>
          <a:bodyPr>
            <a:normAutofit/>
          </a:bodyPr>
          <a:lstStyle/>
          <a:p>
            <a:pPr marL="0" indent="0">
              <a:buNone/>
            </a:pPr>
            <a:r>
              <a:rPr lang="it-IT" sz="2000" dirty="0">
                <a:solidFill>
                  <a:srgbClr val="FFC000"/>
                </a:solidFill>
              </a:rPr>
              <a:t>Ci sono 3 personaggi nel gioco: </a:t>
            </a:r>
          </a:p>
          <a:p>
            <a:r>
              <a:rPr lang="it-IT" sz="2000" dirty="0">
                <a:solidFill>
                  <a:srgbClr val="FFC000"/>
                </a:solidFill>
              </a:rPr>
              <a:t>Il protagonista</a:t>
            </a:r>
          </a:p>
          <a:p>
            <a:r>
              <a:rPr lang="it-IT" sz="2000" dirty="0">
                <a:solidFill>
                  <a:srgbClr val="FFC000"/>
                </a:solidFill>
              </a:rPr>
              <a:t>Il mostro</a:t>
            </a:r>
          </a:p>
          <a:p>
            <a:r>
              <a:rPr lang="it-IT" sz="2000" dirty="0">
                <a:solidFill>
                  <a:srgbClr val="FFC000"/>
                </a:solidFill>
              </a:rPr>
              <a:t>Il cane</a:t>
            </a:r>
          </a:p>
          <a:p>
            <a:pPr marL="0" indent="0">
              <a:buNone/>
            </a:pPr>
            <a:endParaRPr lang="it-IT" sz="2000" dirty="0">
              <a:solidFill>
                <a:srgbClr val="FFC000"/>
              </a:solidFill>
            </a:endParaRPr>
          </a:p>
          <a:p>
            <a:pPr marL="0" indent="0">
              <a:buNone/>
            </a:pPr>
            <a:r>
              <a:rPr lang="it-IT" sz="2000" dirty="0">
                <a:solidFill>
                  <a:srgbClr val="FFC000"/>
                </a:solidFill>
              </a:rPr>
              <a:t>Il protagonista è il personaggio controllato dal giocatore mentre il mostro e il cane sono controllati dal computer. Il mostro è un personaggio lento che può arrecare danno al protagonista, mentre il cane è un personaggio molto più rapido è resistente ai colpi del protagonista.</a:t>
            </a:r>
          </a:p>
        </p:txBody>
      </p:sp>
    </p:spTree>
    <p:extLst>
      <p:ext uri="{BB962C8B-B14F-4D97-AF65-F5344CB8AC3E}">
        <p14:creationId xmlns:p14="http://schemas.microsoft.com/office/powerpoint/2010/main" val="255210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iblasi.giuseppe\Desktop\protagonis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84984"/>
            <a:ext cx="1722934" cy="2221678"/>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title"/>
          </p:nvPr>
        </p:nvSpPr>
        <p:spPr/>
        <p:txBody>
          <a:bodyPr/>
          <a:lstStyle/>
          <a:p>
            <a:r>
              <a:rPr lang="it-IT" dirty="0">
                <a:latin typeface="Algerian" panose="04020705040A02060702" pitchFamily="82" charset="0"/>
              </a:rPr>
              <a:t>protagonista</a:t>
            </a:r>
          </a:p>
        </p:txBody>
      </p:sp>
      <p:sp>
        <p:nvSpPr>
          <p:cNvPr id="3" name="Segnaposto contenuto 2"/>
          <p:cNvSpPr>
            <a:spLocks noGrp="1"/>
          </p:cNvSpPr>
          <p:nvPr>
            <p:ph sz="quarter" idx="13"/>
          </p:nvPr>
        </p:nvSpPr>
        <p:spPr/>
        <p:txBody>
          <a:bodyPr/>
          <a:lstStyle/>
          <a:p>
            <a:pPr marL="0" indent="0">
              <a:buNone/>
            </a:pPr>
            <a:r>
              <a:rPr lang="it-IT" dirty="0">
                <a:solidFill>
                  <a:srgbClr val="FFC000"/>
                </a:solidFill>
              </a:rPr>
              <a:t>Il protagonista come arma </a:t>
            </a:r>
            <a:r>
              <a:rPr lang="it-IT" dirty="0" smtClean="0">
                <a:solidFill>
                  <a:srgbClr val="FFC000"/>
                </a:solidFill>
              </a:rPr>
              <a:t>iniziale ha </a:t>
            </a:r>
            <a:r>
              <a:rPr lang="it-IT" dirty="0">
                <a:solidFill>
                  <a:srgbClr val="FFC000"/>
                </a:solidFill>
              </a:rPr>
              <a:t>la pistola che infligge 1 punto vita di danno ogni volta che colpisce un nemico</a:t>
            </a:r>
            <a:r>
              <a:rPr lang="it-IT" dirty="0" smtClean="0">
                <a:solidFill>
                  <a:srgbClr val="FFC000"/>
                </a:solidFill>
              </a:rPr>
              <a:t>. Può acquisire durante il corso della partita una nuova arma. </a:t>
            </a:r>
            <a:r>
              <a:rPr lang="it-IT" dirty="0">
                <a:solidFill>
                  <a:srgbClr val="FFC000"/>
                </a:solidFill>
              </a:rPr>
              <a:t>Inizialmente ha 3 vite che possono essere aumentate o rigenerate grazie  a un </a:t>
            </a:r>
            <a:r>
              <a:rPr lang="it-IT" dirty="0" err="1">
                <a:solidFill>
                  <a:srgbClr val="FFC000"/>
                </a:solidFill>
              </a:rPr>
              <a:t>medikit</a:t>
            </a:r>
            <a:r>
              <a:rPr lang="it-IT" dirty="0">
                <a:solidFill>
                  <a:srgbClr val="FFC000"/>
                </a:solidFill>
              </a:rPr>
              <a:t> che viene creato a ogni fine ondata.</a:t>
            </a:r>
          </a:p>
        </p:txBody>
      </p:sp>
    </p:spTree>
    <p:extLst>
      <p:ext uri="{BB962C8B-B14F-4D97-AF65-F5344CB8AC3E}">
        <p14:creationId xmlns:p14="http://schemas.microsoft.com/office/powerpoint/2010/main" val="3367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lgerian" panose="04020705040A02060702" pitchFamily="82" charset="0"/>
              </a:rPr>
              <a:t>MOSTRO</a:t>
            </a:r>
          </a:p>
        </p:txBody>
      </p:sp>
      <p:sp>
        <p:nvSpPr>
          <p:cNvPr id="3" name="Segnaposto contenuto 2"/>
          <p:cNvSpPr>
            <a:spLocks noGrp="1"/>
          </p:cNvSpPr>
          <p:nvPr>
            <p:ph sz="quarter" idx="13"/>
          </p:nvPr>
        </p:nvSpPr>
        <p:spPr/>
        <p:txBody>
          <a:bodyPr/>
          <a:lstStyle/>
          <a:p>
            <a:pPr marL="0" indent="0">
              <a:buNone/>
            </a:pPr>
            <a:r>
              <a:rPr lang="it-IT" dirty="0">
                <a:solidFill>
                  <a:srgbClr val="FFC000"/>
                </a:solidFill>
              </a:rPr>
              <a:t>Il mostro è il nemico di base del protagonista, è lento e infligge un punto vita di danno ogni volta che colpisce il protagonista. Ogni volta che il protagonista uccide un mostro, viene </a:t>
            </a:r>
            <a:r>
              <a:rPr lang="it-IT" dirty="0" smtClean="0">
                <a:solidFill>
                  <a:srgbClr val="FFC000"/>
                </a:solidFill>
              </a:rPr>
              <a:t>ricompensato </a:t>
            </a:r>
            <a:r>
              <a:rPr lang="it-IT" dirty="0">
                <a:solidFill>
                  <a:srgbClr val="FFC000"/>
                </a:solidFill>
              </a:rPr>
              <a:t>con 50 punti nel punteggio complessivo.</a:t>
            </a:r>
          </a:p>
          <a:p>
            <a:pPr marL="0" indent="0">
              <a:buNone/>
            </a:pPr>
            <a:endParaRPr lang="it-IT" dirty="0">
              <a:solidFill>
                <a:srgbClr val="FFC000"/>
              </a:solidFill>
            </a:endParaRPr>
          </a:p>
        </p:txBody>
      </p:sp>
      <p:pic>
        <p:nvPicPr>
          <p:cNvPr id="3074" name="Picture 2" descr="C:\Users\diblasi.giuseppe\Desktop\most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3645024"/>
            <a:ext cx="1368152" cy="17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70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latin typeface="Algerian" panose="04020705040A02060702" pitchFamily="82" charset="0"/>
              </a:rPr>
              <a:t>CANE</a:t>
            </a:r>
          </a:p>
        </p:txBody>
      </p:sp>
      <p:sp>
        <p:nvSpPr>
          <p:cNvPr id="3" name="Segnaposto contenuto 2"/>
          <p:cNvSpPr>
            <a:spLocks noGrp="1"/>
          </p:cNvSpPr>
          <p:nvPr>
            <p:ph sz="quarter" idx="13"/>
          </p:nvPr>
        </p:nvSpPr>
        <p:spPr/>
        <p:txBody>
          <a:bodyPr/>
          <a:lstStyle/>
          <a:p>
            <a:pPr marL="0" indent="0">
              <a:buNone/>
            </a:pPr>
            <a:r>
              <a:rPr lang="it-IT" dirty="0">
                <a:solidFill>
                  <a:srgbClr val="FFC000"/>
                </a:solidFill>
              </a:rPr>
              <a:t>È il nemico più difficile da affrontare per il protagonista, siccome è dotato di  un’elevata velocità ed è più resistente hai proiettili. Ogni volta che il cane attacca il protagonista, infligge un punto vita di danno. Quando viene ucciso il protagonista viene ricompensato con 150 punti nel punteggio complessivo.</a:t>
            </a:r>
          </a:p>
          <a:p>
            <a:pPr marL="0" indent="0">
              <a:buNone/>
            </a:pPr>
            <a:endParaRPr lang="it-IT" dirty="0">
              <a:solidFill>
                <a:srgbClr val="FFC000"/>
              </a:solidFill>
            </a:endParaRPr>
          </a:p>
        </p:txBody>
      </p:sp>
      <p:pic>
        <p:nvPicPr>
          <p:cNvPr id="4098" name="Picture 2" descr="C:\Users\diblasi.giuseppe\Desktop\c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789040"/>
            <a:ext cx="2008559" cy="147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86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zzonte">
  <a:themeElements>
    <a:clrScheme name="Oriz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riz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iz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166</TotalTime>
  <Words>428</Words>
  <Application>Microsoft Office PowerPoint</Application>
  <PresentationFormat>Presentazione su schermo (4:3)</PresentationFormat>
  <Paragraphs>37</Paragraphs>
  <Slides>10</Slides>
  <Notes>1</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Orizzonte</vt:lpstr>
      <vt:lpstr>Wooden Slug</vt:lpstr>
      <vt:lpstr>REALIZzazzione del progetto</vt:lpstr>
      <vt:lpstr>Scopo del gioco</vt:lpstr>
      <vt:lpstr>Mappe E MENÙ</vt:lpstr>
      <vt:lpstr>MAPPE</vt:lpstr>
      <vt:lpstr>PERSONAGGI</vt:lpstr>
      <vt:lpstr>protagonista</vt:lpstr>
      <vt:lpstr>MOSTRO</vt:lpstr>
      <vt:lpstr>CANE</vt:lpstr>
      <vt:lpstr>GRAZIE PER L’ATTENZIONE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Wooden Slug</dc:title>
  <dc:creator>diblasi.giuseppe</dc:creator>
  <cp:lastModifiedBy>diblasi.giuseppe</cp:lastModifiedBy>
  <cp:revision>17</cp:revision>
  <dcterms:created xsi:type="dcterms:W3CDTF">2019-04-06T07:24:23Z</dcterms:created>
  <dcterms:modified xsi:type="dcterms:W3CDTF">2019-04-13T07:59:39Z</dcterms:modified>
</cp:coreProperties>
</file>