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4.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5.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7.xml" ContentType="application/vnd.openxmlformats-officedocument.presentationml.slideLayout+xml"/>
  <Override PartName="/ppt/theme/theme6.xml" ContentType="application/vnd.openxmlformats-officedocument.theme+xml"/>
  <Override PartName="/ppt/tags/tag30.xml" ContentType="application/vnd.openxmlformats-officedocument.presentationml.tags+xml"/>
  <Override PartName="/ppt/slideLayouts/slideLayout8.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9.xml" ContentType="application/vnd.openxmlformats-officedocument.presentationml.slideLayout+xml"/>
  <Override PartName="/ppt/theme/theme8.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10.xml" ContentType="application/vnd.openxmlformats-officedocument.presentationml.slideLayout+xml"/>
  <Override PartName="/ppt/theme/theme9.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1.xml" ContentType="application/vnd.openxmlformats-officedocument.presentationml.slideLayout+xml"/>
  <Override PartName="/ppt/theme/theme10.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90" r:id="rId2"/>
    <p:sldMasterId id="2147483668" r:id="rId3"/>
    <p:sldMasterId id="2147483670" r:id="rId4"/>
    <p:sldMasterId id="2147483692" r:id="rId5"/>
    <p:sldMasterId id="2147483674" r:id="rId6"/>
    <p:sldMasterId id="2147483694" r:id="rId7"/>
    <p:sldMasterId id="2147483683" r:id="rId8"/>
    <p:sldMasterId id="2147483685" r:id="rId9"/>
    <p:sldMasterId id="2147483688" r:id="rId10"/>
  </p:sldMasterIdLst>
  <p:notesMasterIdLst>
    <p:notesMasterId r:id="rId20"/>
  </p:notesMasterIdLst>
  <p:handoutMasterIdLst>
    <p:handoutMasterId r:id="rId21"/>
  </p:handoutMasterIdLst>
  <p:sldIdLst>
    <p:sldId id="256" r:id="rId11"/>
    <p:sldId id="270" r:id="rId12"/>
    <p:sldId id="303" r:id="rId13"/>
    <p:sldId id="308" r:id="rId14"/>
    <p:sldId id="319" r:id="rId15"/>
    <p:sldId id="320" r:id="rId16"/>
    <p:sldId id="321" r:id="rId17"/>
    <p:sldId id="322" r:id="rId18"/>
    <p:sldId id="269"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4">
          <p15:clr>
            <a:srgbClr val="A4A3A4"/>
          </p15:clr>
        </p15:guide>
        <p15:guide id="2" orient="horz" pos="913">
          <p15:clr>
            <a:srgbClr val="A4A3A4"/>
          </p15:clr>
        </p15:guide>
        <p15:guide id="3" pos="3840">
          <p15:clr>
            <a:srgbClr val="A4A3A4"/>
          </p15:clr>
        </p15:guide>
        <p15:guide id="4" pos="4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28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638" autoAdjust="0"/>
  </p:normalViewPr>
  <p:slideViewPr>
    <p:cSldViewPr snapToGrid="0">
      <p:cViewPr varScale="1">
        <p:scale>
          <a:sx n="87" d="100"/>
          <a:sy n="87" d="100"/>
        </p:scale>
        <p:origin x="1003" y="58"/>
      </p:cViewPr>
      <p:guideLst>
        <p:guide orient="horz" pos="3904"/>
        <p:guide orient="horz" pos="913"/>
        <p:guide pos="3840"/>
        <p:guide pos="45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8" d="100"/>
          <a:sy n="48" d="100"/>
        </p:scale>
        <p:origin x="293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18AE0E-E554-4BC9-A5E8-EA89F65EB00E}" type="datetimeFigureOut">
              <a:rPr lang="pt-BR" smtClean="0"/>
              <a:t>25/07/2018</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A3725E-4E71-4F43-8ED9-2FCC19B6AB24}" type="slidenum">
              <a:rPr lang="pt-BR" smtClean="0"/>
              <a:t>‹nº›</a:t>
            </a:fld>
            <a:endParaRPr lang="pt-BR"/>
          </a:p>
        </p:txBody>
      </p:sp>
    </p:spTree>
    <p:extLst>
      <p:ext uri="{BB962C8B-B14F-4D97-AF65-F5344CB8AC3E}">
        <p14:creationId xmlns:p14="http://schemas.microsoft.com/office/powerpoint/2010/main" val="4000149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A4CC6-4E0C-4E89-AF97-B6F8B729B98E}" type="datetimeFigureOut">
              <a:rPr lang="pt-BR" smtClean="0"/>
              <a:t>25/07/2018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A8DF3-7F86-4EF5-AC50-56E08FD3B0C6}" type="slidenum">
              <a:rPr lang="pt-BR" smtClean="0"/>
              <a:t>‹nº›</a:t>
            </a:fld>
            <a:endParaRPr lang="pt-BR"/>
          </a:p>
        </p:txBody>
      </p:sp>
    </p:spTree>
    <p:extLst>
      <p:ext uri="{BB962C8B-B14F-4D97-AF65-F5344CB8AC3E}">
        <p14:creationId xmlns:p14="http://schemas.microsoft.com/office/powerpoint/2010/main" val="1911108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ÍTULO">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20396200" y="6356350"/>
            <a:ext cx="2743200" cy="365125"/>
          </a:xfrm>
          <a:prstGeom prst="rect">
            <a:avLst/>
          </a:prstGeom>
        </p:spPr>
        <p:txBody>
          <a:bodyPr/>
          <a:lstStyle/>
          <a:p>
            <a:fld id="{4E27A1D1-0890-4162-B31F-58A6C5077CCD}" type="slidenum">
              <a:rPr lang="pt-BR" smtClean="0"/>
              <a:t>‹nº›</a:t>
            </a:fld>
            <a:endParaRPr lang="pt-BR"/>
          </a:p>
        </p:txBody>
      </p:sp>
      <p:sp>
        <p:nvSpPr>
          <p:cNvPr id="11" name="Título 1"/>
          <p:cNvSpPr>
            <a:spLocks noGrp="1"/>
          </p:cNvSpPr>
          <p:nvPr>
            <p:ph type="ctrTitle" hasCustomPrompt="1"/>
          </p:nvPr>
        </p:nvSpPr>
        <p:spPr>
          <a:xfrm>
            <a:off x="601240" y="1317073"/>
            <a:ext cx="9144000" cy="1137932"/>
          </a:xfrm>
          <a:prstGeom prst="rect">
            <a:avLst/>
          </a:prstGeom>
        </p:spPr>
        <p:txBody>
          <a:bodyPr anchor="ctr"/>
          <a:lstStyle>
            <a:lvl1pPr algn="l">
              <a:lnSpc>
                <a:spcPct val="100000"/>
              </a:lnSpc>
              <a:defRPr sz="5000" b="1" i="0" baseline="0">
                <a:solidFill>
                  <a:schemeClr val="tx1">
                    <a:lumMod val="65000"/>
                    <a:lumOff val="35000"/>
                  </a:schemeClr>
                </a:solidFill>
                <a:latin typeface="+mn-lt"/>
              </a:defRPr>
            </a:lvl1pPr>
          </a:lstStyle>
          <a:p>
            <a:r>
              <a:rPr lang="pt-BR" dirty="0" smtClean="0"/>
              <a:t>Subtítulo da Aula</a:t>
            </a:r>
            <a:endParaRPr lang="pt-BR" dirty="0"/>
          </a:p>
        </p:txBody>
      </p:sp>
    </p:spTree>
    <p:extLst>
      <p:ext uri="{BB962C8B-B14F-4D97-AF65-F5344CB8AC3E}">
        <p14:creationId xmlns:p14="http://schemas.microsoft.com/office/powerpoint/2010/main" val="323725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extLst mod="1">
    <p:ext uri="{DCECCB84-F9BA-43D5-87BE-67443E8EF086}">
      <p15:sldGuideLst xmlns:p15="http://schemas.microsoft.com/office/powerpoint/2012/main">
        <p15:guide id="1" orient="horz" pos="370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CITAÇÕES">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03171" y="588624"/>
            <a:ext cx="10970520" cy="2387600"/>
          </a:xfrm>
          <a:prstGeom prst="rect">
            <a:avLst/>
          </a:prstGeom>
        </p:spPr>
        <p:txBody>
          <a:bodyPr anchor="ctr"/>
          <a:lstStyle>
            <a:lvl1pPr algn="l">
              <a:lnSpc>
                <a:spcPct val="100000"/>
              </a:lnSpc>
              <a:defRPr sz="3500" b="1" i="0" baseline="0">
                <a:solidFill>
                  <a:schemeClr val="tx1">
                    <a:lumMod val="65000"/>
                    <a:lumOff val="35000"/>
                  </a:schemeClr>
                </a:solidFill>
                <a:latin typeface="+mn-lt"/>
              </a:defRPr>
            </a:lvl1pPr>
          </a:lstStyle>
          <a:p>
            <a:r>
              <a:rPr lang="pt-BR" dirty="0" smtClean="0"/>
              <a:t>Slide para citações</a:t>
            </a:r>
            <a:br>
              <a:rPr lang="pt-BR" dirty="0" smtClean="0"/>
            </a:br>
            <a:r>
              <a:rPr lang="pt-BR" dirty="0" smtClean="0"/>
              <a:t>Slide para citações</a:t>
            </a:r>
            <a:br>
              <a:rPr lang="pt-BR" dirty="0" smtClean="0"/>
            </a:br>
            <a:r>
              <a:rPr lang="pt-BR" dirty="0" smtClean="0"/>
              <a:t>Slide para citações</a:t>
            </a:r>
            <a:br>
              <a:rPr lang="pt-BR" dirty="0" smtClean="0"/>
            </a:br>
            <a:r>
              <a:rPr lang="pt-BR" dirty="0" smtClean="0"/>
              <a:t>Slide para citações</a:t>
            </a:r>
            <a:endParaRPr lang="pt-BR" dirty="0"/>
          </a:p>
        </p:txBody>
      </p:sp>
      <p:sp>
        <p:nvSpPr>
          <p:cNvPr id="3" name="Subtítulo 2"/>
          <p:cNvSpPr>
            <a:spLocks noGrp="1"/>
          </p:cNvSpPr>
          <p:nvPr>
            <p:ph type="subTitle" idx="1" hasCustomPrompt="1"/>
          </p:nvPr>
        </p:nvSpPr>
        <p:spPr>
          <a:xfrm>
            <a:off x="623350" y="3137275"/>
            <a:ext cx="9144000" cy="291725"/>
          </a:xfrm>
          <a:prstGeom prst="rect">
            <a:avLst/>
          </a:prstGeom>
        </p:spPr>
        <p:txBody>
          <a:bodyPr anchor="ctr"/>
          <a:lstStyle>
            <a:lvl1pPr marL="0" indent="0" algn="l">
              <a:lnSpc>
                <a:spcPct val="100000"/>
              </a:lnSpc>
              <a:spcBef>
                <a:spcPts val="0"/>
              </a:spcBef>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Fonte</a:t>
            </a:r>
            <a:endParaRPr lang="pt-BR" dirty="0"/>
          </a:p>
        </p:txBody>
      </p:sp>
    </p:spTree>
    <p:extLst>
      <p:ext uri="{BB962C8B-B14F-4D97-AF65-F5344CB8AC3E}">
        <p14:creationId xmlns:p14="http://schemas.microsoft.com/office/powerpoint/2010/main" val="28326213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01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IMAGEM OU TABELA">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5698124"/>
            <a:ext cx="9144000" cy="715739"/>
          </a:xfrm>
          <a:prstGeom prst="rect">
            <a:avLst/>
          </a:prstGeom>
        </p:spPr>
        <p:txBody>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33462834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20396200" y="6356350"/>
            <a:ext cx="2743200" cy="365125"/>
          </a:xfrm>
          <a:prstGeom prst="rect">
            <a:avLst/>
          </a:prstGeom>
        </p:spPr>
        <p:txBody>
          <a:bodyPr/>
          <a:lstStyle/>
          <a:p>
            <a:fld id="{4E27A1D1-0890-4162-B31F-58A6C5077CCD}" type="slidenum">
              <a:rPr lang="pt-BR" smtClean="0"/>
              <a:t>‹nº›</a:t>
            </a:fld>
            <a:endParaRPr lang="pt-BR"/>
          </a:p>
        </p:txBody>
      </p:sp>
      <p:sp>
        <p:nvSpPr>
          <p:cNvPr id="11" name="Título 1"/>
          <p:cNvSpPr>
            <a:spLocks noGrp="1"/>
          </p:cNvSpPr>
          <p:nvPr>
            <p:ph type="ctrTitle" hasCustomPrompt="1"/>
          </p:nvPr>
        </p:nvSpPr>
        <p:spPr>
          <a:xfrm>
            <a:off x="618018" y="2206306"/>
            <a:ext cx="9144000" cy="1137932"/>
          </a:xfrm>
          <a:prstGeom prst="rect">
            <a:avLst/>
          </a:prstGeom>
        </p:spPr>
        <p:txBody>
          <a:bodyPr anchor="ctr"/>
          <a:lstStyle>
            <a:lvl1pPr algn="l">
              <a:lnSpc>
                <a:spcPct val="100000"/>
              </a:lnSpc>
              <a:defRPr sz="6000" b="1" i="0">
                <a:solidFill>
                  <a:schemeClr val="tx1">
                    <a:lumMod val="65000"/>
                    <a:lumOff val="35000"/>
                  </a:schemeClr>
                </a:solidFill>
                <a:latin typeface="+mn-lt"/>
              </a:defRPr>
            </a:lvl1pPr>
          </a:lstStyle>
          <a:p>
            <a:r>
              <a:rPr lang="pt-BR" dirty="0" smtClean="0"/>
              <a:t>Título da Aula</a:t>
            </a:r>
            <a:endParaRPr lang="pt-BR" dirty="0"/>
          </a:p>
        </p:txBody>
      </p:sp>
      <p:sp>
        <p:nvSpPr>
          <p:cNvPr id="12" name="Subtítulo 2"/>
          <p:cNvSpPr>
            <a:spLocks noGrp="1"/>
          </p:cNvSpPr>
          <p:nvPr>
            <p:ph type="subTitle" idx="1" hasCustomPrompt="1"/>
          </p:nvPr>
        </p:nvSpPr>
        <p:spPr>
          <a:xfrm>
            <a:off x="609583" y="3221372"/>
            <a:ext cx="6277778" cy="822122"/>
          </a:xfrm>
          <a:prstGeom prst="rect">
            <a:avLst/>
          </a:prstGeom>
        </p:spPr>
        <p:txBody>
          <a:bodyPr anchor="ctr"/>
          <a:lstStyle>
            <a:lvl1pPr marL="0" indent="0" algn="l">
              <a:lnSpc>
                <a:spcPct val="100000"/>
              </a:lnSpc>
              <a:spcBef>
                <a:spcPts val="0"/>
              </a:spcBef>
              <a:buNone/>
              <a:defRPr sz="3500" b="0" i="0" baseline="0">
                <a:solidFill>
                  <a:schemeClr val="tx1">
                    <a:lumMod val="65000"/>
                    <a:lumOff val="3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Nome do professor</a:t>
            </a:r>
            <a:endParaRPr lang="pt-BR" dirty="0"/>
          </a:p>
        </p:txBody>
      </p:sp>
    </p:spTree>
    <p:extLst>
      <p:ext uri="{BB962C8B-B14F-4D97-AF65-F5344CB8AC3E}">
        <p14:creationId xmlns:p14="http://schemas.microsoft.com/office/powerpoint/2010/main" val="394450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70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ÓPICOS">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25562" y="57937"/>
            <a:ext cx="11980333" cy="1712912"/>
          </a:xfrm>
          <a:prstGeom prst="rect">
            <a:avLst/>
          </a:prstGeom>
        </p:spPr>
        <p:txBody>
          <a:bodyPr anchor="ctr"/>
          <a:lstStyle>
            <a:lvl1pPr algn="l">
              <a:lnSpc>
                <a:spcPct val="100000"/>
              </a:lnSpc>
              <a:defRPr sz="4500" b="1" i="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3" name="Subtítulo 2"/>
          <p:cNvSpPr>
            <a:spLocks noGrp="1"/>
          </p:cNvSpPr>
          <p:nvPr>
            <p:ph type="subTitle" idx="1" hasCustomPrompt="1"/>
          </p:nvPr>
        </p:nvSpPr>
        <p:spPr>
          <a:xfrm>
            <a:off x="592850" y="1782159"/>
            <a:ext cx="10497396" cy="4190802"/>
          </a:xfrm>
          <a:prstGeom prst="rect">
            <a:avLst/>
          </a:prstGeom>
        </p:spPr>
        <p:txBody>
          <a:bodyPr anchor="ctr"/>
          <a:lstStyle>
            <a:lvl1pPr marL="360363" marR="0" indent="-360363"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Char char="§"/>
              <a:tabLst/>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Item </a:t>
            </a:r>
          </a:p>
          <a:p>
            <a:r>
              <a:rPr lang="pt-BR" dirty="0" smtClean="0"/>
              <a:t>Item </a:t>
            </a:r>
          </a:p>
          <a:p>
            <a:r>
              <a:rPr lang="pt-BR" dirty="0" smtClean="0"/>
              <a:t>Item</a:t>
            </a:r>
          </a:p>
          <a:p>
            <a:endParaRPr lang="pt-BR" dirty="0"/>
          </a:p>
        </p:txBody>
      </p:sp>
    </p:spTree>
    <p:extLst>
      <p:ext uri="{BB962C8B-B14F-4D97-AF65-F5344CB8AC3E}">
        <p14:creationId xmlns:p14="http://schemas.microsoft.com/office/powerpoint/2010/main" val="14314109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O CORRIDO">
    <p:spTree>
      <p:nvGrpSpPr>
        <p:cNvPr id="1" name=""/>
        <p:cNvGrpSpPr/>
        <p:nvPr/>
      </p:nvGrpSpPr>
      <p:grpSpPr>
        <a:xfrm>
          <a:off x="0" y="0"/>
          <a:ext cx="0" cy="0"/>
          <a:chOff x="0" y="0"/>
          <a:chExt cx="0" cy="0"/>
        </a:xfrm>
      </p:grpSpPr>
      <p:sp>
        <p:nvSpPr>
          <p:cNvPr id="13" name="Título 1"/>
          <p:cNvSpPr>
            <a:spLocks noGrp="1"/>
          </p:cNvSpPr>
          <p:nvPr>
            <p:ph type="ctrTitle" hasCustomPrompt="1"/>
          </p:nvPr>
        </p:nvSpPr>
        <p:spPr>
          <a:xfrm>
            <a:off x="608784" y="0"/>
            <a:ext cx="11980333" cy="1821183"/>
          </a:xfrm>
          <a:prstGeom prst="rect">
            <a:avLst/>
          </a:prstGeom>
        </p:spPr>
        <p:txBody>
          <a:bodyPr anchor="ctr"/>
          <a:lstStyle>
            <a:lvl1pPr algn="l">
              <a:lnSpc>
                <a:spcPct val="100000"/>
              </a:lnSpc>
              <a:defRPr sz="4500" b="1" i="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14" name="Subtítulo 2"/>
          <p:cNvSpPr>
            <a:spLocks noGrp="1"/>
          </p:cNvSpPr>
          <p:nvPr>
            <p:ph type="subTitle" idx="1" hasCustomPrompt="1"/>
          </p:nvPr>
        </p:nvSpPr>
        <p:spPr>
          <a:xfrm>
            <a:off x="626407" y="1815714"/>
            <a:ext cx="10338004" cy="4450862"/>
          </a:xfrm>
          <a:prstGeom prst="rect">
            <a:avLst/>
          </a:prstGeom>
        </p:spPr>
        <p:txBody>
          <a:bodyPr anchor="ctr"/>
          <a:lstStyle>
            <a:lvl1pPr marL="0" indent="0" algn="l">
              <a:lnSpc>
                <a:spcPct val="100000"/>
              </a:lnSpc>
              <a:spcBef>
                <a:spcPts val="0"/>
              </a:spcBef>
              <a:buClr>
                <a:srgbClr val="028E9B"/>
              </a:buClr>
              <a:buFont typeface="Wingdings" panose="05000000000000000000" pitchFamily="2" charset="2"/>
              <a:buNone/>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Texto corrido</a:t>
            </a:r>
            <a:endParaRPr lang="pt-BR" dirty="0"/>
          </a:p>
        </p:txBody>
      </p:sp>
    </p:spTree>
    <p:extLst>
      <p:ext uri="{BB962C8B-B14F-4D97-AF65-F5344CB8AC3E}">
        <p14:creationId xmlns:p14="http://schemas.microsoft.com/office/powerpoint/2010/main" val="28974018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M TÍTULO TEXTO CORRIDO">
    <p:spTree>
      <p:nvGrpSpPr>
        <p:cNvPr id="1" name=""/>
        <p:cNvGrpSpPr/>
        <p:nvPr/>
      </p:nvGrpSpPr>
      <p:grpSpPr>
        <a:xfrm>
          <a:off x="0" y="0"/>
          <a:ext cx="0" cy="0"/>
          <a:chOff x="0" y="0"/>
          <a:chExt cx="0" cy="0"/>
        </a:xfrm>
      </p:grpSpPr>
      <p:sp>
        <p:nvSpPr>
          <p:cNvPr id="14" name="Subtítulo 2"/>
          <p:cNvSpPr>
            <a:spLocks noGrp="1"/>
          </p:cNvSpPr>
          <p:nvPr>
            <p:ph type="subTitle" idx="1" hasCustomPrompt="1"/>
          </p:nvPr>
        </p:nvSpPr>
        <p:spPr>
          <a:xfrm>
            <a:off x="626407" y="445211"/>
            <a:ext cx="10338004" cy="5800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28E9B"/>
              </a:buClr>
              <a:buSzTx/>
              <a:buFont typeface="Wingdings" panose="05000000000000000000" pitchFamily="2" charset="2"/>
              <a:buNone/>
              <a:tabLst/>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a:t>
            </a:r>
          </a:p>
          <a:p>
            <a:r>
              <a:rPr lang="pt-BR" dirty="0" smtClean="0"/>
              <a:t>texto corrido, texto corrido, texto corrido, texto corrido, texto corrido, texto corrido, texto corrido, texto corrido.</a:t>
            </a:r>
          </a:p>
        </p:txBody>
      </p:sp>
    </p:spTree>
    <p:extLst>
      <p:ext uri="{BB962C8B-B14F-4D97-AF65-F5344CB8AC3E}">
        <p14:creationId xmlns:p14="http://schemas.microsoft.com/office/powerpoint/2010/main" val="154603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OM IMAGEM">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18018" y="117445"/>
            <a:ext cx="10515600" cy="1593909"/>
          </a:xfrm>
          <a:prstGeom prst="rect">
            <a:avLst/>
          </a:prstGeom>
        </p:spPr>
        <p:txBody>
          <a:bodyPr anchor="ctr"/>
          <a:lstStyle>
            <a:lvl1pPr>
              <a:lnSpc>
                <a:spcPct val="100000"/>
              </a:lnSpc>
              <a:defRPr sz="4500" b="1" i="0" baseline="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3" name="Espaço Reservado para Texto 2"/>
          <p:cNvSpPr>
            <a:spLocks noGrp="1"/>
          </p:cNvSpPr>
          <p:nvPr>
            <p:ph type="body" idx="1" hasCustomPrompt="1"/>
          </p:nvPr>
        </p:nvSpPr>
        <p:spPr>
          <a:xfrm>
            <a:off x="626407" y="2074503"/>
            <a:ext cx="5271053" cy="3965570"/>
          </a:xfrm>
          <a:prstGeom prst="rect">
            <a:avLst/>
          </a:prstGeom>
        </p:spPr>
        <p:txBody>
          <a:bodyPr anchor="ctr"/>
          <a:lstStyle>
            <a:lvl1pPr marL="0" marR="0" indent="0"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None/>
              <a:tabLst/>
              <a:defRPr sz="3500" b="0" baseline="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None/>
              <a:tabLst/>
              <a:defRPr/>
            </a:pPr>
            <a:r>
              <a:rPr lang="pt-BR" dirty="0" smtClean="0"/>
              <a:t>Texto corrido, texto corrido, texto corrido, texto corrido, texto corrido, texto corrido, texto corrido, texto corrido, texto corrido, texto corrido, texto corrido, texto corrido,</a:t>
            </a:r>
          </a:p>
        </p:txBody>
      </p:sp>
    </p:spTree>
    <p:extLst>
      <p:ext uri="{BB962C8B-B14F-4D97-AF65-F5344CB8AC3E}">
        <p14:creationId xmlns:p14="http://schemas.microsoft.com/office/powerpoint/2010/main" val="8018772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COM IMAGEM OU TABEL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201783" y="1"/>
            <a:ext cx="9862458" cy="1449388"/>
          </a:xfrm>
          <a:prstGeom prst="rect">
            <a:avLst/>
          </a:prstGeom>
        </p:spPr>
        <p:txBody>
          <a:bodyPr anchor="ctr"/>
          <a:lstStyle>
            <a:lvl1pPr algn="ctr">
              <a:lnSpc>
                <a:spcPct val="100000"/>
              </a:lnSpc>
              <a:defRPr sz="4500" b="1" i="0" baseline="0">
                <a:solidFill>
                  <a:schemeClr val="tx1">
                    <a:lumMod val="65000"/>
                    <a:lumOff val="35000"/>
                  </a:schemeClr>
                </a:solidFill>
                <a:latin typeface="+mn-lt"/>
              </a:defRPr>
            </a:lvl1pPr>
          </a:lstStyle>
          <a:p>
            <a:r>
              <a:rPr lang="pt-BR" dirty="0" smtClean="0"/>
              <a:t>Título da Aula</a:t>
            </a:r>
            <a:endParaRPr lang="pt-BR" dirty="0"/>
          </a:p>
        </p:txBody>
      </p:sp>
    </p:spTree>
    <p:extLst>
      <p:ext uri="{BB962C8B-B14F-4D97-AF65-F5344CB8AC3E}">
        <p14:creationId xmlns:p14="http://schemas.microsoft.com/office/powerpoint/2010/main" val="20321161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ERGUNTAS">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727075" y="3428999"/>
            <a:ext cx="9514205" cy="264523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4500" b="1" i="0" baseline="0">
                <a:solidFill>
                  <a:schemeClr val="tx1">
                    <a:lumMod val="65000"/>
                    <a:lumOff val="3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Slide para perguntas</a:t>
            </a:r>
          </a:p>
          <a:p>
            <a:r>
              <a:rPr lang="pt-BR" dirty="0" smtClean="0"/>
              <a:t>Slide para perguntas</a:t>
            </a:r>
          </a:p>
        </p:txBody>
      </p:sp>
    </p:spTree>
    <p:extLst>
      <p:ext uri="{BB962C8B-B14F-4D97-AF65-F5344CB8AC3E}">
        <p14:creationId xmlns:p14="http://schemas.microsoft.com/office/powerpoint/2010/main" val="2277575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image" Target="../media/image3.png"/><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image" Target="../media/image2.png"/><Relationship Id="rId17"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image" Target="../media/image1.png"/><Relationship Id="rId5" Type="http://schemas.openxmlformats.org/officeDocument/2006/relationships/tags" Target="../tags/tag2.xml"/><Relationship Id="rId15" Type="http://schemas.openxmlformats.org/officeDocument/2006/relationships/image" Target="../media/image5.png"/><Relationship Id="rId10" Type="http://schemas.openxmlformats.org/officeDocument/2006/relationships/tags" Target="../tags/tag7.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image" Target="../media/image4.png"/></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39.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38.png"/><Relationship Id="rId2" Type="http://schemas.openxmlformats.org/officeDocument/2006/relationships/theme" Target="../theme/theme10.xml"/><Relationship Id="rId16" Type="http://schemas.openxmlformats.org/officeDocument/2006/relationships/image" Target="../media/image42.png"/><Relationship Id="rId1" Type="http://schemas.openxmlformats.org/officeDocument/2006/relationships/slideLayout" Target="../slideLayouts/slideLayout11.xml"/><Relationship Id="rId6" Type="http://schemas.openxmlformats.org/officeDocument/2006/relationships/tags" Target="../tags/tag58.xml"/><Relationship Id="rId11" Type="http://schemas.openxmlformats.org/officeDocument/2006/relationships/image" Target="../media/image37.png"/><Relationship Id="rId5" Type="http://schemas.openxmlformats.org/officeDocument/2006/relationships/tags" Target="../tags/tag57.xml"/><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40.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tags" Target="../tags/tag11.xml"/><Relationship Id="rId11" Type="http://schemas.openxmlformats.org/officeDocument/2006/relationships/image" Target="../media/image11.png"/><Relationship Id="rId5" Type="http://schemas.openxmlformats.org/officeDocument/2006/relationships/tags" Target="../tags/tag10.xml"/><Relationship Id="rId10" Type="http://schemas.openxmlformats.org/officeDocument/2006/relationships/image" Target="../media/image10.png"/><Relationship Id="rId4" Type="http://schemas.openxmlformats.org/officeDocument/2006/relationships/tags" Target="../tags/tag9.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tags" Target="../tags/tag16.xml"/><Relationship Id="rId11" Type="http://schemas.openxmlformats.org/officeDocument/2006/relationships/image" Target="../media/image10.png"/><Relationship Id="rId5" Type="http://schemas.openxmlformats.org/officeDocument/2006/relationships/tags" Target="../tags/tag15.xml"/><Relationship Id="rId10" Type="http://schemas.openxmlformats.org/officeDocument/2006/relationships/image" Target="../media/image13.png"/><Relationship Id="rId4" Type="http://schemas.openxmlformats.org/officeDocument/2006/relationships/tags" Target="../tags/tag14.xml"/><Relationship Id="rId9" Type="http://schemas.openxmlformats.org/officeDocument/2006/relationships/image" Target="../media/image12.png"/><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6.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image" Target="../media/image10.png"/><Relationship Id="rId5" Type="http://schemas.openxmlformats.org/officeDocument/2006/relationships/tags" Target="../tags/tag21.xml"/><Relationship Id="rId10" Type="http://schemas.openxmlformats.org/officeDocument/2006/relationships/image" Target="../media/image13.png"/><Relationship Id="rId4" Type="http://schemas.openxmlformats.org/officeDocument/2006/relationships/tags" Target="../tags/tag20.xml"/><Relationship Id="rId9" Type="http://schemas.openxmlformats.org/officeDocument/2006/relationships/image" Target="../media/image12.png"/><Relationship Id="rId1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15.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tags" Target="../tags/tag28.xml"/><Relationship Id="rId11" Type="http://schemas.openxmlformats.org/officeDocument/2006/relationships/image" Target="../media/image14.png"/><Relationship Id="rId5" Type="http://schemas.openxmlformats.org/officeDocument/2006/relationships/tags" Target="../tags/tag27.xml"/><Relationship Id="rId10" Type="http://schemas.openxmlformats.org/officeDocument/2006/relationships/image" Target="../media/image10.png"/><Relationship Id="rId4" Type="http://schemas.openxmlformats.org/officeDocument/2006/relationships/tags" Target="../tags/tag26.xml"/><Relationship Id="rId9"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heme" Target="../theme/theme6.xml"/><Relationship Id="rId1" Type="http://schemas.openxmlformats.org/officeDocument/2006/relationships/slideLayout" Target="../slideLayouts/slideLayout7.xml"/><Relationship Id="rId4" Type="http://schemas.openxmlformats.org/officeDocument/2006/relationships/image" Target="../media/image16.PNG"/></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theme" Target="../theme/theme7.xml"/><Relationship Id="rId16"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tags" Target="../tags/tag34.xml"/><Relationship Id="rId11" Type="http://schemas.openxmlformats.org/officeDocument/2006/relationships/image" Target="../media/image17.png"/><Relationship Id="rId5" Type="http://schemas.openxmlformats.org/officeDocument/2006/relationships/tags" Target="../tags/tag33.xml"/><Relationship Id="rId15" Type="http://schemas.openxmlformats.org/officeDocument/2006/relationships/image" Target="../media/image21.png"/><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20.png"/></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27.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6.png"/><Relationship Id="rId2" Type="http://schemas.openxmlformats.org/officeDocument/2006/relationships/theme" Target="../theme/theme8.xml"/><Relationship Id="rId16" Type="http://schemas.openxmlformats.org/officeDocument/2006/relationships/image" Target="../media/image29.png"/><Relationship Id="rId1" Type="http://schemas.openxmlformats.org/officeDocument/2006/relationships/slideLayout" Target="../slideLayouts/slideLayout9.xml"/><Relationship Id="rId6" Type="http://schemas.openxmlformats.org/officeDocument/2006/relationships/tags" Target="../tags/tag42.xml"/><Relationship Id="rId11" Type="http://schemas.openxmlformats.org/officeDocument/2006/relationships/image" Target="../media/image25.png"/><Relationship Id="rId5" Type="http://schemas.openxmlformats.org/officeDocument/2006/relationships/tags" Target="../tags/tag41.xml"/><Relationship Id="rId1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28.png"/></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7.png"/><Relationship Id="rId17" Type="http://schemas.openxmlformats.org/officeDocument/2006/relationships/image" Target="../media/image34.png"/><Relationship Id="rId2" Type="http://schemas.openxmlformats.org/officeDocument/2006/relationships/theme" Target="../theme/theme9.xml"/><Relationship Id="rId16" Type="http://schemas.openxmlformats.org/officeDocument/2006/relationships/image" Target="../media/image33.png"/><Relationship Id="rId20"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32.png"/><Relationship Id="rId10" Type="http://schemas.openxmlformats.org/officeDocument/2006/relationships/tags" Target="../tags/tag53.xml"/><Relationship Id="rId19" Type="http://schemas.openxmlformats.org/officeDocument/2006/relationships/image" Target="../media/image29.png"/><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image" Target="../media/image3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shutterstock_285430874 (1)"/>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1958975" y="-2419350"/>
            <a:ext cx="16109950" cy="10744200"/>
          </a:xfrm>
          <a:prstGeom prst="rect">
            <a:avLst/>
          </a:prstGeom>
        </p:spPr>
      </p:pic>
      <p:pic>
        <p:nvPicPr>
          <p:cNvPr id="8" name="9"/>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7"/>
          <p:cNvPicPr>
            <a:picLocks/>
          </p:cNvPicPr>
          <p:nvPr userDrawn="1">
            <p:custDataLst>
              <p:tags r:id="rId6"/>
            </p:custDataLst>
          </p:nvPr>
        </p:nvPicPr>
        <p:blipFill>
          <a:blip r:embed="rId13" cstate="email">
            <a:extLst>
              <a:ext uri="{28A0092B-C50C-407E-A947-70E740481C1C}">
                <a14:useLocalDpi xmlns:a14="http://schemas.microsoft.com/office/drawing/2010/main"/>
              </a:ext>
            </a:extLst>
          </a:blip>
          <a:stretch>
            <a:fillRect/>
          </a:stretch>
        </p:blipFill>
        <p:spPr>
          <a:xfrm>
            <a:off x="0" y="0"/>
            <a:ext cx="317500" cy="6858000"/>
          </a:xfrm>
          <a:prstGeom prst="rect">
            <a:avLst/>
          </a:prstGeom>
        </p:spPr>
      </p:pic>
      <p:grpSp>
        <p:nvGrpSpPr>
          <p:cNvPr id="14" name="Agrupar 13"/>
          <p:cNvGrpSpPr/>
          <p:nvPr userDrawn="1"/>
        </p:nvGrpSpPr>
        <p:grpSpPr>
          <a:xfrm>
            <a:off x="4959350" y="3111500"/>
            <a:ext cx="7232650" cy="2381250"/>
            <a:chOff x="4959350" y="3111500"/>
            <a:chExt cx="7232650" cy="2381250"/>
          </a:xfrm>
        </p:grpSpPr>
        <p:pic>
          <p:nvPicPr>
            <p:cNvPr id="9" name="8"/>
            <p:cNvPicPr>
              <a:picLocks/>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9861550" y="3835400"/>
              <a:ext cx="2330450" cy="1276350"/>
            </a:xfrm>
            <a:prstGeom prst="rect">
              <a:avLst/>
            </a:prstGeom>
          </p:spPr>
        </p:pic>
        <p:pic>
          <p:nvPicPr>
            <p:cNvPr id="11" name="6"/>
            <p:cNvPicPr>
              <a:picLocks/>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4959350" y="3429000"/>
              <a:ext cx="4946650" cy="1682750"/>
            </a:xfrm>
            <a:prstGeom prst="rect">
              <a:avLst/>
            </a:prstGeom>
          </p:spPr>
        </p:pic>
        <p:pic>
          <p:nvPicPr>
            <p:cNvPr id="12" name="5"/>
            <p:cNvPicPr>
              <a:picLocks/>
            </p:cNvPicPr>
            <p:nvPr userDrawn="1">
              <p:custDataLst>
                <p:tags r:id="rId10"/>
              </p:custDataLst>
            </p:nvPr>
          </p:nvPicPr>
          <p:blipFill>
            <a:blip r:embed="rId16" cstate="email">
              <a:extLst>
                <a:ext uri="{28A0092B-C50C-407E-A947-70E740481C1C}">
                  <a14:useLocalDpi xmlns:a14="http://schemas.microsoft.com/office/drawing/2010/main"/>
                </a:ext>
              </a:extLst>
            </a:blip>
            <a:stretch>
              <a:fillRect/>
            </a:stretch>
          </p:blipFill>
          <p:spPr>
            <a:xfrm>
              <a:off x="8128000" y="3111500"/>
              <a:ext cx="4064000" cy="2381250"/>
            </a:xfrm>
            <a:prstGeom prst="rect">
              <a:avLst/>
            </a:prstGeom>
          </p:spPr>
        </p:pic>
      </p:grpSp>
      <p:pic>
        <p:nvPicPr>
          <p:cNvPr id="13" name="3"/>
          <p:cNvPicPr>
            <a:picLocks/>
          </p:cNvPicPr>
          <p:nvPr userDrawn="1">
            <p:custDataLst>
              <p:tags r:id="rId7"/>
            </p:custDataLst>
          </p:nvPr>
        </p:nvPicPr>
        <p:blipFill>
          <a:blip r:embed="rId17" cstate="email">
            <a:extLst>
              <a:ext uri="{28A0092B-C50C-407E-A947-70E740481C1C}">
                <a14:useLocalDpi xmlns:a14="http://schemas.microsoft.com/office/drawing/2010/main"/>
              </a:ext>
            </a:extLst>
          </a:blip>
          <a:stretch>
            <a:fillRect/>
          </a:stretch>
        </p:blipFill>
        <p:spPr>
          <a:xfrm>
            <a:off x="9448800" y="5956300"/>
            <a:ext cx="2425700" cy="565150"/>
          </a:xfrm>
          <a:prstGeom prst="rect">
            <a:avLst/>
          </a:prstGeom>
        </p:spPr>
      </p:pic>
    </p:spTree>
    <p:extLst>
      <p:ext uri="{BB962C8B-B14F-4D97-AF65-F5344CB8AC3E}">
        <p14:creationId xmlns:p14="http://schemas.microsoft.com/office/powerpoint/2010/main" val="1468901135"/>
      </p:ext>
    </p:extLst>
  </p:cSld>
  <p:clrMap bg1="lt1" tx1="dk1" bg2="lt2" tx2="dk2" accent1="accent1" accent2="accent2" accent3="accent3" accent4="accent4" accent5="accent5" accent6="accent6" hlink="hlink" folHlink="folHlink"/>
  <p:sldLayoutIdLst>
    <p:sldLayoutId id="2147483654" r:id="rId1"/>
    <p:sldLayoutId id="2147483696"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63" presetClass="path" presetSubtype="0" accel="50000" decel="50000" fill="hold" nodeType="withEffect">
                                  <p:stCondLst>
                                    <p:cond delay="0"/>
                                  </p:stCondLst>
                                  <p:childTnLst>
                                    <p:animMotion origin="layout" path="M 0 4.44444E-6 L 0.33841 4.44444E-6 " pathEditMode="relative" rAng="0" ptsTypes="AA">
                                      <p:cBhvr>
                                        <p:cTn id="10" dur="4500" fill="hold"/>
                                        <p:tgtEl>
                                          <p:spTgt spid="16"/>
                                        </p:tgtEl>
                                        <p:attrNameLst>
                                          <p:attrName>ppt_x</p:attrName>
                                          <p:attrName>ppt_y</p:attrName>
                                        </p:attrNameLst>
                                      </p:cBhvr>
                                      <p:rCtr x="16914" y="0"/>
                                    </p:animMotion>
                                  </p:childTnLst>
                                </p:cTn>
                              </p:par>
                              <p:par>
                                <p:cTn id="11" presetID="22" presetClass="entr" presetSubtype="8" fill="hold" nodeType="withEffect">
                                  <p:stCondLst>
                                    <p:cond delay="6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shutterstock_327953234 copiar"/>
          <p:cNvPicPr>
            <a:picLocks/>
          </p:cNvPicPr>
          <p:nvPr userDrawn="1">
            <p:custDataLst>
              <p:tags r:id="rId3"/>
            </p:custDataLst>
          </p:nvPr>
        </p:nvPicPr>
        <p:blipFill>
          <a:blip r:embed="rId10" cstate="email">
            <a:extLst>
              <a:ext uri="{28A0092B-C50C-407E-A947-70E740481C1C}">
                <a14:useLocalDpi xmlns:a14="http://schemas.microsoft.com/office/drawing/2010/main"/>
              </a:ext>
            </a:extLst>
          </a:blip>
          <a:stretch>
            <a:fillRect/>
          </a:stretch>
        </p:blipFill>
        <p:spPr>
          <a:xfrm>
            <a:off x="0" y="304800"/>
            <a:ext cx="12192000" cy="6553200"/>
          </a:xfrm>
          <a:prstGeom prst="rect">
            <a:avLst/>
          </a:prstGeom>
        </p:spPr>
      </p:pic>
      <p:pic>
        <p:nvPicPr>
          <p:cNvPr id="8" name="Retângulo 4"/>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2457450" y="0"/>
            <a:ext cx="7315200" cy="6858000"/>
          </a:xfrm>
          <a:prstGeom prst="rect">
            <a:avLst/>
          </a:prstGeom>
        </p:spPr>
      </p:pic>
      <p:pic>
        <p:nvPicPr>
          <p:cNvPr id="9" name="Vector Smart Object copy"/>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0" y="0"/>
            <a:ext cx="800100" cy="6858000"/>
          </a:xfrm>
          <a:prstGeom prst="rect">
            <a:avLst/>
          </a:prstGeom>
        </p:spPr>
      </p:pic>
      <p:pic>
        <p:nvPicPr>
          <p:cNvPr id="10" name="4"/>
          <p:cNvPicPr>
            <a:picLocks/>
          </p:cNvPicPr>
          <p:nvPr userDrawn="1">
            <p:custDataLst>
              <p:tags r:id="rId6"/>
            </p:custDataLst>
          </p:nvPr>
        </p:nvPicPr>
        <p:blipFill>
          <a:blip r:embed="rId13" cstate="email">
            <a:extLst>
              <a:ext uri="{28A0092B-C50C-407E-A947-70E740481C1C}">
                <a14:useLocalDpi xmlns:a14="http://schemas.microsoft.com/office/drawing/2010/main"/>
              </a:ext>
            </a:extLst>
          </a:blip>
          <a:stretch>
            <a:fillRect/>
          </a:stretch>
        </p:blipFill>
        <p:spPr>
          <a:xfrm>
            <a:off x="11391900" y="0"/>
            <a:ext cx="800100" cy="6858000"/>
          </a:xfrm>
          <a:prstGeom prst="rect">
            <a:avLst/>
          </a:prstGeom>
        </p:spPr>
      </p:pic>
      <p:pic>
        <p:nvPicPr>
          <p:cNvPr id="11" name="3"/>
          <p:cNvPicPr>
            <a:picLocks/>
          </p:cNvPicPr>
          <p:nvPr userDrawn="1">
            <p:custDataLst>
              <p:tags r:id="rId7"/>
            </p:custDataLst>
          </p:nvPr>
        </p:nvPicPr>
        <p:blipFill>
          <a:blip r:embed="rId14" cstate="email">
            <a:extLst>
              <a:ext uri="{28A0092B-C50C-407E-A947-70E740481C1C}">
                <a14:useLocalDpi xmlns:a14="http://schemas.microsoft.com/office/drawing/2010/main"/>
              </a:ext>
            </a:extLst>
          </a:blip>
          <a:stretch>
            <a:fillRect/>
          </a:stretch>
        </p:blipFill>
        <p:spPr>
          <a:xfrm>
            <a:off x="5378450" y="4229100"/>
            <a:ext cx="1441450" cy="298450"/>
          </a:xfrm>
          <a:prstGeom prst="rect">
            <a:avLst/>
          </a:prstGeom>
        </p:spPr>
      </p:pic>
      <p:pic>
        <p:nvPicPr>
          <p:cNvPr id="12" name="2"/>
          <p:cNvPicPr>
            <a:picLocks/>
          </p:cNvPicPr>
          <p:nvPr userDrawn="1">
            <p:custDataLst>
              <p:tags r:id="rId8"/>
            </p:custDataLst>
          </p:nvPr>
        </p:nvPicPr>
        <p:blipFill>
          <a:blip r:embed="rId15" cstate="email">
            <a:extLst>
              <a:ext uri="{28A0092B-C50C-407E-A947-70E740481C1C}">
                <a14:useLocalDpi xmlns:a14="http://schemas.microsoft.com/office/drawing/2010/main"/>
              </a:ext>
            </a:extLst>
          </a:blip>
          <a:stretch>
            <a:fillRect/>
          </a:stretch>
        </p:blipFill>
        <p:spPr>
          <a:xfrm>
            <a:off x="5321300" y="2089150"/>
            <a:ext cx="1555750" cy="1454150"/>
          </a:xfrm>
          <a:prstGeom prst="rect">
            <a:avLst/>
          </a:prstGeom>
        </p:spPr>
      </p:pic>
      <p:pic>
        <p:nvPicPr>
          <p:cNvPr id="13" name="1"/>
          <p:cNvPicPr>
            <a:picLocks/>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4864100" y="3695700"/>
            <a:ext cx="2470150" cy="374650"/>
          </a:xfrm>
          <a:prstGeom prst="rect">
            <a:avLst/>
          </a:prstGeom>
        </p:spPr>
      </p:pic>
    </p:spTree>
    <p:extLst>
      <p:ext uri="{BB962C8B-B14F-4D97-AF65-F5344CB8AC3E}">
        <p14:creationId xmlns:p14="http://schemas.microsoft.com/office/powerpoint/2010/main" val="1829474863"/>
      </p:ext>
    </p:extLst>
  </p:cSld>
  <p:clrMap bg1="lt1" tx1="dk1" bg2="lt2" tx2="dk2" accent1="accent1" accent2="accent2" accent3="accent3" accent4="accent4" accent5="accent5" accent6="accent6" hlink="hlink" folHlink="folHlink"/>
  <p:sldLayoutIdLst>
    <p:sldLayoutId id="214748368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10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47" presetClass="entr" presetSubtype="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2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2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25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shutterstock_530011516"/>
          <p:cNvPicPr>
            <a:picLocks/>
          </p:cNvPicPr>
          <p:nvPr userDrawn="1">
            <p:custDataLst>
              <p:tags r:id="rId3"/>
            </p:custDataLst>
          </p:nvPr>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7" name="8"/>
          <p:cNvPicPr>
            <a:picLocks/>
          </p:cNvPicPr>
          <p:nvPr userDrawn="1">
            <p:custDataLst>
              <p:tags r:id="rId4"/>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7"/>
          <p:cNvPicPr>
            <a:picLocks/>
          </p:cNvPicPr>
          <p:nvPr userDrawn="1">
            <p:custDataLst>
              <p:tags r:id="rId5"/>
            </p:custDataLst>
          </p:nvPr>
        </p:nvPicPr>
        <p:blipFill>
          <a:blip r:embed="rId1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9" name="Forma 3 copiar"/>
          <p:cNvPicPr>
            <a:picLocks/>
          </p:cNvPicPr>
          <p:nvPr userDrawn="1">
            <p:custDataLst>
              <p:tags r:id="rId6"/>
            </p:custDataLst>
          </p:nvPr>
        </p:nvPicPr>
        <p:blipFill>
          <a:blip r:embed="rId11" cstate="email">
            <a:extLst>
              <a:ext uri="{28A0092B-C50C-407E-A947-70E740481C1C}">
                <a14:useLocalDpi xmlns:a14="http://schemas.microsoft.com/office/drawing/2010/main"/>
              </a:ext>
            </a:extLst>
          </a:blip>
          <a:stretch>
            <a:fillRect/>
          </a:stretch>
        </p:blipFill>
        <p:spPr>
          <a:xfrm>
            <a:off x="6565900" y="2933700"/>
            <a:ext cx="5626100" cy="2933700"/>
          </a:xfrm>
          <a:prstGeom prst="rect">
            <a:avLst/>
          </a:prstGeom>
        </p:spPr>
      </p:pic>
      <p:pic>
        <p:nvPicPr>
          <p:cNvPr id="20" name="4"/>
          <p:cNvPicPr>
            <a:picLocks/>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0" y="0"/>
            <a:ext cx="317500" cy="6858000"/>
          </a:xfrm>
          <a:prstGeom prst="rect">
            <a:avLst/>
          </a:prstGeom>
        </p:spPr>
      </p:pic>
    </p:spTree>
    <p:extLst>
      <p:ext uri="{BB962C8B-B14F-4D97-AF65-F5344CB8AC3E}">
        <p14:creationId xmlns:p14="http://schemas.microsoft.com/office/powerpoint/2010/main" val="4013261062"/>
      </p:ext>
    </p:extLst>
  </p:cSld>
  <p:clrMap bg1="lt1" tx1="dk1" bg2="lt2" tx2="dk2" accent1="accent1" accent2="accent2" accent3="accent3" accent4="accent4" accent5="accent5" accent6="accent6" hlink="hlink" folHlink="folHlink"/>
  <p:sldLayoutIdLst>
    <p:sldLayoutId id="214748369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2" presetClass="entr" presetSubtype="8" fill="hold" nodeType="withEffect">
                                  <p:stCondLst>
                                    <p:cond delay="60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1"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1" name="2"/>
          <p:cNvPicPr>
            <a:picLocks/>
          </p:cNvPicPr>
          <p:nvPr userDrawn="1">
            <p:custDataLst>
              <p:tags r:id="rId6"/>
            </p:custDataLst>
          </p:nvPr>
        </p:nvPicPr>
        <p:blipFill>
          <a:blip r:embed="rId12" cstate="email">
            <a:extLst>
              <a:ext uri="{28A0092B-C50C-407E-A947-70E740481C1C}">
                <a14:useLocalDpi xmlns:a14="http://schemas.microsoft.com/office/drawing/2010/main"/>
              </a:ext>
            </a:extLst>
          </a:blip>
          <a:stretch>
            <a:fillRect/>
          </a:stretch>
        </p:blipFill>
        <p:spPr>
          <a:xfrm>
            <a:off x="0" y="5181600"/>
            <a:ext cx="1054100" cy="1092200"/>
          </a:xfrm>
          <a:prstGeom prst="rect">
            <a:avLst/>
          </a:prstGeom>
        </p:spPr>
      </p:pic>
      <p:pic>
        <p:nvPicPr>
          <p:cNvPr id="12" name="1"/>
          <p:cNvPicPr>
            <a:picLocks/>
          </p:cNvPicPr>
          <p:nvPr userDrawn="1">
            <p:custDataLst>
              <p:tags r:id="rId7"/>
            </p:custDataLst>
          </p:nvPr>
        </p:nvPicPr>
        <p:blipFill>
          <a:blip r:embed="rId13" cstate="email">
            <a:extLst>
              <a:ext uri="{28A0092B-C50C-407E-A947-70E740481C1C}">
                <a14:useLocalDpi xmlns:a14="http://schemas.microsoft.com/office/drawing/2010/main"/>
              </a:ext>
            </a:extLst>
          </a:blip>
          <a:stretch>
            <a:fillRect/>
          </a:stretch>
        </p:blipFill>
        <p:spPr>
          <a:xfrm>
            <a:off x="10039350" y="927100"/>
            <a:ext cx="2152650" cy="2298700"/>
          </a:xfrm>
          <a:prstGeom prst="rect">
            <a:avLst/>
          </a:prstGeom>
        </p:spPr>
      </p:pic>
      <p:pic>
        <p:nvPicPr>
          <p:cNvPr id="13" name="3"/>
          <p:cNvPicPr>
            <a:picLocks/>
          </p:cNvPicPr>
          <p:nvPr userDrawn="1">
            <p:custDataLst>
              <p:tags r:id="rId8"/>
            </p:custDataLst>
          </p:nvPr>
        </p:nvPicPr>
        <p:blipFill>
          <a:blip r:embed="rId14">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spTree>
    <p:extLst>
      <p:ext uri="{BB962C8B-B14F-4D97-AF65-F5344CB8AC3E}">
        <p14:creationId xmlns:p14="http://schemas.microsoft.com/office/powerpoint/2010/main" val="1397819499"/>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1"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0" name="3"/>
          <p:cNvPicPr>
            <a:picLocks/>
          </p:cNvPicPr>
          <p:nvPr userDrawn="1">
            <p:custDataLst>
              <p:tags r:id="rId6"/>
            </p:custDataLst>
          </p:nvPr>
        </p:nvPicPr>
        <p:blipFill>
          <a:blip r:embed="rId12">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pic>
        <p:nvPicPr>
          <p:cNvPr id="11" name="2"/>
          <p:cNvPicPr>
            <a:picLocks/>
          </p:cNvPicPr>
          <p:nvPr userDrawn="1">
            <p:custDataLst>
              <p:tags r:id="rId7"/>
            </p:custDataLst>
          </p:nvPr>
        </p:nvPicPr>
        <p:blipFill>
          <a:blip r:embed="rId13" cstate="email">
            <a:extLst>
              <a:ext uri="{28A0092B-C50C-407E-A947-70E740481C1C}">
                <a14:useLocalDpi xmlns:a14="http://schemas.microsoft.com/office/drawing/2010/main"/>
              </a:ext>
            </a:extLst>
          </a:blip>
          <a:stretch>
            <a:fillRect/>
          </a:stretch>
        </p:blipFill>
        <p:spPr>
          <a:xfrm>
            <a:off x="0" y="5181600"/>
            <a:ext cx="1054100" cy="1092200"/>
          </a:xfrm>
          <a:prstGeom prst="rect">
            <a:avLst/>
          </a:prstGeom>
        </p:spPr>
      </p:pic>
      <p:pic>
        <p:nvPicPr>
          <p:cNvPr id="12" name="1"/>
          <p:cNvPicPr>
            <a:picLocks/>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10039350" y="927100"/>
            <a:ext cx="2152650" cy="2298700"/>
          </a:xfrm>
          <a:prstGeom prst="rect">
            <a:avLst/>
          </a:prstGeom>
        </p:spPr>
      </p:pic>
    </p:spTree>
    <p:extLst>
      <p:ext uri="{BB962C8B-B14F-4D97-AF65-F5344CB8AC3E}">
        <p14:creationId xmlns:p14="http://schemas.microsoft.com/office/powerpoint/2010/main" val="3456366331"/>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rotWithShape="1">
          <a:blip r:embed="rId9" cstate="email">
            <a:extLst>
              <a:ext uri="{28A0092B-C50C-407E-A947-70E740481C1C}">
                <a14:useLocalDpi xmlns:a14="http://schemas.microsoft.com/office/drawing/2010/main"/>
              </a:ext>
            </a:extLst>
          </a:blip>
          <a:srcRect t="5510" r="6374" b="2091"/>
          <a:stretch/>
        </p:blipFill>
        <p:spPr>
          <a:xfrm>
            <a:off x="-161897" y="0"/>
            <a:ext cx="12353898" cy="6858000"/>
          </a:xfrm>
          <a:prstGeom prst="rect">
            <a:avLst/>
          </a:prstGeom>
        </p:spPr>
      </p:pic>
      <p:pic>
        <p:nvPicPr>
          <p:cNvPr id="9" name="9"/>
          <p:cNvPicPr>
            <a:picLocks/>
          </p:cNvPicPr>
          <p:nvPr userDrawn="1">
            <p:custDataLst>
              <p:tags r:id="rId5"/>
            </p:custDataLst>
          </p:nvPr>
        </p:nvPicPr>
        <p:blipFill>
          <a:blip r:embed="rId1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3" name="2"/>
          <p:cNvPicPr>
            <a:picLocks/>
          </p:cNvPicPr>
          <p:nvPr userDrawn="1">
            <p:custDataLst>
              <p:tags r:id="rId6"/>
            </p:custDataLst>
          </p:nvPr>
        </p:nvPicPr>
        <p:blipFill>
          <a:blip r:embed="rId11" cstate="email">
            <a:extLst>
              <a:ext uri="{28A0092B-C50C-407E-A947-70E740481C1C}">
                <a14:useLocalDpi xmlns:a14="http://schemas.microsoft.com/office/drawing/2010/main"/>
              </a:ext>
            </a:extLst>
          </a:blip>
          <a:stretch>
            <a:fillRect/>
          </a:stretch>
        </p:blipFill>
        <p:spPr>
          <a:xfrm>
            <a:off x="-161898" y="5181600"/>
            <a:ext cx="1054100" cy="1092200"/>
          </a:xfrm>
          <a:prstGeom prst="rect">
            <a:avLst/>
          </a:prstGeom>
        </p:spPr>
      </p:pic>
      <p:pic>
        <p:nvPicPr>
          <p:cNvPr id="14" name="1"/>
          <p:cNvPicPr>
            <a:picLocks/>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10514763" y="417648"/>
            <a:ext cx="2152650" cy="2298700"/>
          </a:xfrm>
          <a:prstGeom prst="rect">
            <a:avLst/>
          </a:prstGeom>
        </p:spPr>
      </p:pic>
    </p:spTree>
    <p:extLst>
      <p:ext uri="{BB962C8B-B14F-4D97-AF65-F5344CB8AC3E}">
        <p14:creationId xmlns:p14="http://schemas.microsoft.com/office/powerpoint/2010/main" val="1579785000"/>
      </p:ext>
    </p:extLst>
  </p:cSld>
  <p:clrMap bg1="lt1" tx1="dk1" bg2="lt2" tx2="dk2" accent1="accent1" accent2="accent2" accent3="accent3" accent4="accent4" accent5="accent5" accent6="accent6" hlink="hlink" folHlink="folHlink"/>
  <p:sldLayoutIdLst>
    <p:sldLayoutId id="2147483693"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3"/>
          <p:cNvPicPr>
            <a:picLocks/>
          </p:cNvPicPr>
          <p:nvPr userDrawn="1">
            <p:custDataLst>
              <p:tags r:id="rId3"/>
            </p:custDataLst>
          </p:nvPr>
        </p:nvPicPr>
        <p:blipFill>
          <a:blip r:embed="rId4">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spTree>
    <p:extLst>
      <p:ext uri="{BB962C8B-B14F-4D97-AF65-F5344CB8AC3E}">
        <p14:creationId xmlns:p14="http://schemas.microsoft.com/office/powerpoint/2010/main" val="3778696143"/>
      </p:ext>
    </p:extLst>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Layer 1"/>
          <p:cNvPicPr>
            <a:picLocks/>
          </p:cNvPicPr>
          <p:nvPr userDrawn="1">
            <p:custDataLst>
              <p:tags r:id="rId3"/>
            </p:custDataLst>
          </p:nvPr>
        </p:nvPicPr>
        <p:blipFill>
          <a:blip r:embed="rId11"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9"/>
          <p:cNvPicPr>
            <a:picLocks/>
          </p:cNvPicPr>
          <p:nvPr userDrawn="1">
            <p:custDataLst>
              <p:tags r:id="rId4"/>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8"/>
          <p:cNvPicPr>
            <a:picLocks/>
          </p:cNvPicPr>
          <p:nvPr userDrawn="1">
            <p:custDataLst>
              <p:tags r:id="rId5"/>
            </p:custDataLst>
          </p:nvPr>
        </p:nvPicPr>
        <p:blipFill>
          <a:blip r:embed="rId13" cstate="email">
            <a:extLst>
              <a:ext uri="{28A0092B-C50C-407E-A947-70E740481C1C}">
                <a14:useLocalDpi xmlns:a14="http://schemas.microsoft.com/office/drawing/2010/main"/>
              </a:ext>
            </a:extLst>
          </a:blip>
          <a:stretch>
            <a:fillRect/>
          </a:stretch>
        </p:blipFill>
        <p:spPr>
          <a:xfrm>
            <a:off x="0" y="444500"/>
            <a:ext cx="1257300" cy="1911350"/>
          </a:xfrm>
          <a:prstGeom prst="rect">
            <a:avLst/>
          </a:prstGeom>
        </p:spPr>
      </p:pic>
      <p:pic>
        <p:nvPicPr>
          <p:cNvPr id="7" name="7"/>
          <p:cNvPicPr>
            <a:picLocks/>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10852150" y="3829050"/>
            <a:ext cx="1339850" cy="1911350"/>
          </a:xfrm>
          <a:prstGeom prst="rect">
            <a:avLst/>
          </a:prstGeom>
        </p:spPr>
      </p:pic>
      <p:pic>
        <p:nvPicPr>
          <p:cNvPr id="8" name="6"/>
          <p:cNvPicPr>
            <a:picLocks/>
          </p:cNvPicPr>
          <p:nvPr userDrawn="1">
            <p:custDataLst>
              <p:tags r:id="rId7"/>
            </p:custDataLst>
          </p:nvPr>
        </p:nvPicPr>
        <p:blipFill>
          <a:blip r:embed="rId15" cstate="email">
            <a:extLst>
              <a:ext uri="{28A0092B-C50C-407E-A947-70E740481C1C}">
                <a14:useLocalDpi xmlns:a14="http://schemas.microsoft.com/office/drawing/2010/main"/>
              </a:ext>
            </a:extLst>
          </a:blip>
          <a:stretch>
            <a:fillRect/>
          </a:stretch>
        </p:blipFill>
        <p:spPr>
          <a:xfrm>
            <a:off x="1225550" y="0"/>
            <a:ext cx="9747250" cy="6858000"/>
          </a:xfrm>
          <a:prstGeom prst="rect">
            <a:avLst/>
          </a:prstGeom>
        </p:spPr>
      </p:pic>
      <p:pic>
        <p:nvPicPr>
          <p:cNvPr id="9" name="5"/>
          <p:cNvPicPr>
            <a:picLocks/>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9480550" y="4273550"/>
            <a:ext cx="2711450" cy="2584450"/>
          </a:xfrm>
          <a:prstGeom prst="rect">
            <a:avLst/>
          </a:prstGeom>
        </p:spPr>
      </p:pic>
      <p:pic>
        <p:nvPicPr>
          <p:cNvPr id="10" name="4"/>
          <p:cNvPicPr>
            <a:picLocks/>
          </p:cNvPicPr>
          <p:nvPr userDrawn="1">
            <p:custDataLst>
              <p:tags r:id="rId9"/>
            </p:custDataLst>
          </p:nvPr>
        </p:nvPicPr>
        <p:blipFill>
          <a:blip r:embed="rId17" cstate="email">
            <a:extLst>
              <a:ext uri="{28A0092B-C50C-407E-A947-70E740481C1C}">
                <a14:useLocalDpi xmlns:a14="http://schemas.microsoft.com/office/drawing/2010/main"/>
              </a:ext>
            </a:extLst>
          </a:blip>
          <a:stretch>
            <a:fillRect/>
          </a:stretch>
        </p:blipFill>
        <p:spPr>
          <a:xfrm>
            <a:off x="0" y="0"/>
            <a:ext cx="1739900" cy="1860550"/>
          </a:xfrm>
          <a:prstGeom prst="rect">
            <a:avLst/>
          </a:prstGeom>
        </p:spPr>
      </p:pic>
      <p:pic>
        <p:nvPicPr>
          <p:cNvPr id="11" name="3"/>
          <p:cNvPicPr>
            <a:picLocks/>
          </p:cNvPicPr>
          <p:nvPr userDrawn="1">
            <p:custDataLst>
              <p:tags r:id="rId10"/>
            </p:custDataLst>
          </p:nvPr>
        </p:nvPicPr>
        <p:blipFill>
          <a:blip r:embed="rId18"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spTree>
    <p:extLst>
      <p:ext uri="{BB962C8B-B14F-4D97-AF65-F5344CB8AC3E}">
        <p14:creationId xmlns:p14="http://schemas.microsoft.com/office/powerpoint/2010/main" val="4015339410"/>
      </p:ext>
    </p:extLst>
  </p:cSld>
  <p:clrMap bg1="lt1" tx1="dk1" bg2="lt2" tx2="dk2" accent1="accent1" accent2="accent2" accent3="accent3" accent4="accent4" accent5="accent5" accent6="accent6" hlink="hlink" folHlink="folHlink"/>
  <p:sldLayoutIdLst>
    <p:sldLayoutId id="214748369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amada 0"/>
          <p:cNvPicPr>
            <a:picLocks/>
          </p:cNvPicPr>
          <p:nvPr userDrawn="1">
            <p:custDataLst>
              <p:tags r:id="rId3"/>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shutterstock_552896335"/>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0" y="0"/>
            <a:ext cx="12192000" cy="6692900"/>
          </a:xfrm>
          <a:prstGeom prst="rect">
            <a:avLst/>
          </a:prstGeom>
        </p:spPr>
      </p:pic>
      <p:pic>
        <p:nvPicPr>
          <p:cNvPr id="9" name="Retângulo 2"/>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6350" y="2914650"/>
            <a:ext cx="12185650" cy="3943350"/>
          </a:xfrm>
          <a:prstGeom prst="rect">
            <a:avLst/>
          </a:prstGeom>
        </p:spPr>
      </p:pic>
      <p:grpSp>
        <p:nvGrpSpPr>
          <p:cNvPr id="15" name="Agrupar 14"/>
          <p:cNvGrpSpPr/>
          <p:nvPr userDrawn="1"/>
        </p:nvGrpSpPr>
        <p:grpSpPr>
          <a:xfrm>
            <a:off x="4883150" y="1276350"/>
            <a:ext cx="7308850" cy="4781550"/>
            <a:chOff x="4883150" y="1276350"/>
            <a:chExt cx="7308850" cy="4781550"/>
          </a:xfrm>
        </p:grpSpPr>
        <p:pic>
          <p:nvPicPr>
            <p:cNvPr id="10" name="Forma 2"/>
            <p:cNvPicPr>
              <a:picLocks/>
            </p:cNvPicPr>
            <p:nvPr userDrawn="1">
              <p:custDataLst>
                <p:tags r:id="rId8"/>
              </p:custDataLst>
            </p:nvPr>
          </p:nvPicPr>
          <p:blipFill>
            <a:blip r:embed="rId13" cstate="email">
              <a:extLst>
                <a:ext uri="{28A0092B-C50C-407E-A947-70E740481C1C}">
                  <a14:useLocalDpi xmlns:a14="http://schemas.microsoft.com/office/drawing/2010/main"/>
                </a:ext>
              </a:extLst>
            </a:blip>
            <a:stretch>
              <a:fillRect/>
            </a:stretch>
          </p:blipFill>
          <p:spPr>
            <a:xfrm>
              <a:off x="4883150" y="1276350"/>
              <a:ext cx="6178550" cy="1625600"/>
            </a:xfrm>
            <a:prstGeom prst="rect">
              <a:avLst/>
            </a:prstGeom>
          </p:spPr>
        </p:pic>
        <p:pic>
          <p:nvPicPr>
            <p:cNvPr id="11" name="Vector Smart Object copy 3"/>
            <p:cNvPicPr>
              <a:picLocks/>
            </p:cNvPicPr>
            <p:nvPr userDrawn="1">
              <p:custDataLst>
                <p:tags r:id="rId9"/>
              </p:custDataLst>
            </p:nvPr>
          </p:nvPicPr>
          <p:blipFill>
            <a:blip r:embed="rId14" cstate="email">
              <a:extLst>
                <a:ext uri="{28A0092B-C50C-407E-A947-70E740481C1C}">
                  <a14:useLocalDpi xmlns:a14="http://schemas.microsoft.com/office/drawing/2010/main"/>
                </a:ext>
              </a:extLst>
            </a:blip>
            <a:stretch>
              <a:fillRect/>
            </a:stretch>
          </p:blipFill>
          <p:spPr>
            <a:xfrm>
              <a:off x="9613900" y="1276350"/>
              <a:ext cx="2578100" cy="4781550"/>
            </a:xfrm>
            <a:prstGeom prst="rect">
              <a:avLst/>
            </a:prstGeom>
          </p:spPr>
        </p:pic>
      </p:grpSp>
      <p:pic>
        <p:nvPicPr>
          <p:cNvPr id="13" name="Objeto Inteligente de Vetor"/>
          <p:cNvPicPr>
            <a:picLocks/>
          </p:cNvPicPr>
          <p:nvPr userDrawn="1">
            <p:custDataLst>
              <p:tags r:id="rId6"/>
            </p:custDataLst>
          </p:nvPr>
        </p:nvPicPr>
        <p:blipFill>
          <a:blip r:embed="rId15"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4" name="2"/>
          <p:cNvPicPr>
            <a:picLocks/>
          </p:cNvPicPr>
          <p:nvPr userDrawn="1">
            <p:custDataLst>
              <p:tags r:id="rId7"/>
            </p:custDataLst>
          </p:nvPr>
        </p:nvPicPr>
        <p:blipFill>
          <a:blip r:embed="rId16" cstate="email">
            <a:extLst>
              <a:ext uri="{28A0092B-C50C-407E-A947-70E740481C1C}">
                <a14:useLocalDpi xmlns:a14="http://schemas.microsoft.com/office/drawing/2010/main"/>
              </a:ext>
            </a:extLst>
          </a:blip>
          <a:stretch>
            <a:fillRect/>
          </a:stretch>
        </p:blipFill>
        <p:spPr>
          <a:xfrm>
            <a:off x="412924" y="4049482"/>
            <a:ext cx="88900" cy="1620157"/>
          </a:xfrm>
          <a:prstGeom prst="rect">
            <a:avLst/>
          </a:prstGeom>
        </p:spPr>
      </p:pic>
    </p:spTree>
    <p:extLst>
      <p:ext uri="{BB962C8B-B14F-4D97-AF65-F5344CB8AC3E}">
        <p14:creationId xmlns:p14="http://schemas.microsoft.com/office/powerpoint/2010/main" val="1999240009"/>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amada 0"/>
          <p:cNvPicPr>
            <a:picLocks/>
          </p:cNvPicPr>
          <p:nvPr userDrawn="1">
            <p:custDataLst>
              <p:tags r:id="rId3"/>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4" cstate="email">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pic>
        <p:nvPicPr>
          <p:cNvPr id="10" name="8"/>
          <p:cNvPicPr>
            <a:picLocks/>
          </p:cNvPicPr>
          <p:nvPr userDrawn="1">
            <p:custDataLst>
              <p:tags r:id="rId6"/>
            </p:custDataLst>
          </p:nvPr>
        </p:nvPicPr>
        <p:blipFill>
          <a:blip r:embed="rId15" cstate="email">
            <a:extLst>
              <a:ext uri="{28A0092B-C50C-407E-A947-70E740481C1C}">
                <a14:useLocalDpi xmlns:a14="http://schemas.microsoft.com/office/drawing/2010/main"/>
              </a:ext>
            </a:extLst>
          </a:blip>
          <a:stretch>
            <a:fillRect/>
          </a:stretch>
        </p:blipFill>
        <p:spPr>
          <a:xfrm>
            <a:off x="6350" y="95250"/>
            <a:ext cx="12185650" cy="4432300"/>
          </a:xfrm>
          <a:prstGeom prst="rect">
            <a:avLst/>
          </a:prstGeom>
        </p:spPr>
      </p:pic>
      <p:pic>
        <p:nvPicPr>
          <p:cNvPr id="11" name="6"/>
          <p:cNvPicPr>
            <a:picLocks/>
          </p:cNvPicPr>
          <p:nvPr userDrawn="1">
            <p:custDataLst>
              <p:tags r:id="rId7"/>
            </p:custDataLst>
          </p:nvPr>
        </p:nvPicPr>
        <p:blipFill>
          <a:blip r:embed="rId16" cstate="email">
            <a:extLst>
              <a:ext uri="{28A0092B-C50C-407E-A947-70E740481C1C}">
                <a14:useLocalDpi xmlns:a14="http://schemas.microsoft.com/office/drawing/2010/main"/>
              </a:ext>
            </a:extLst>
          </a:blip>
          <a:stretch>
            <a:fillRect/>
          </a:stretch>
        </p:blipFill>
        <p:spPr>
          <a:xfrm>
            <a:off x="0" y="5962650"/>
            <a:ext cx="12192000" cy="895350"/>
          </a:xfrm>
          <a:prstGeom prst="rect">
            <a:avLst/>
          </a:prstGeom>
        </p:spPr>
      </p:pic>
      <p:grpSp>
        <p:nvGrpSpPr>
          <p:cNvPr id="12" name="Group 14"/>
          <p:cNvGrpSpPr/>
          <p:nvPr userDrawn="1"/>
        </p:nvGrpSpPr>
        <p:grpSpPr>
          <a:xfrm>
            <a:off x="6350" y="0"/>
            <a:ext cx="12185650" cy="4984750"/>
            <a:chOff x="6350" y="0"/>
            <a:chExt cx="12185650" cy="4984750"/>
          </a:xfrm>
        </p:grpSpPr>
        <p:pic>
          <p:nvPicPr>
            <p:cNvPr id="13" name="7"/>
            <p:cNvPicPr>
              <a:picLocks/>
            </p:cNvPicPr>
            <p:nvPr>
              <p:custDataLst>
                <p:tags r:id="rId10"/>
              </p:custDataLst>
            </p:nvPr>
          </p:nvPicPr>
          <p:blipFill>
            <a:blip r:embed="rId17" cstate="email">
              <a:extLst>
                <a:ext uri="{28A0092B-C50C-407E-A947-70E740481C1C}">
                  <a14:useLocalDpi xmlns:a14="http://schemas.microsoft.com/office/drawing/2010/main"/>
                </a:ext>
              </a:extLst>
            </a:blip>
            <a:stretch>
              <a:fillRect/>
            </a:stretch>
          </p:blipFill>
          <p:spPr>
            <a:xfrm>
              <a:off x="6350" y="0"/>
              <a:ext cx="12185650" cy="3975100"/>
            </a:xfrm>
            <a:prstGeom prst="rect">
              <a:avLst/>
            </a:prstGeom>
          </p:spPr>
        </p:pic>
        <p:pic>
          <p:nvPicPr>
            <p:cNvPr id="14" name="5"/>
            <p:cNvPicPr>
              <a:picLocks/>
            </p:cNvPicPr>
            <p:nvPr>
              <p:custDataLst>
                <p:tags r:id="rId11"/>
              </p:custDataLst>
            </p:nvPr>
          </p:nvPicPr>
          <p:blipFill>
            <a:blip r:embed="rId18" cstate="email">
              <a:extLst>
                <a:ext uri="{28A0092B-C50C-407E-A947-70E740481C1C}">
                  <a14:useLocalDpi xmlns:a14="http://schemas.microsoft.com/office/drawing/2010/main"/>
                </a:ext>
              </a:extLst>
            </a:blip>
            <a:stretch>
              <a:fillRect/>
            </a:stretch>
          </p:blipFill>
          <p:spPr>
            <a:xfrm>
              <a:off x="1492250" y="2476500"/>
              <a:ext cx="2508250" cy="2508250"/>
            </a:xfrm>
            <a:prstGeom prst="rect">
              <a:avLst/>
            </a:prstGeom>
          </p:spPr>
        </p:pic>
      </p:grpSp>
      <p:pic>
        <p:nvPicPr>
          <p:cNvPr id="15" name="2"/>
          <p:cNvPicPr>
            <a:picLocks/>
          </p:cNvPicPr>
          <p:nvPr userDrawn="1">
            <p:custDataLst>
              <p:tags r:id="rId8"/>
            </p:custDataLst>
          </p:nvPr>
        </p:nvPicPr>
        <p:blipFill>
          <a:blip r:embed="rId19" cstate="email">
            <a:extLst>
              <a:ext uri="{28A0092B-C50C-407E-A947-70E740481C1C}">
                <a14:useLocalDpi xmlns:a14="http://schemas.microsoft.com/office/drawing/2010/main"/>
              </a:ext>
            </a:extLst>
          </a:blip>
          <a:stretch>
            <a:fillRect/>
          </a:stretch>
        </p:blipFill>
        <p:spPr>
          <a:xfrm>
            <a:off x="412924" y="812800"/>
            <a:ext cx="88900" cy="2089150"/>
          </a:xfrm>
          <a:prstGeom prst="rect">
            <a:avLst/>
          </a:prstGeom>
        </p:spPr>
      </p:pic>
      <p:pic>
        <p:nvPicPr>
          <p:cNvPr id="16" name="1"/>
          <p:cNvPicPr>
            <a:picLocks/>
          </p:cNvPicPr>
          <p:nvPr userDrawn="1">
            <p:custDataLst>
              <p:tags r:id="rId9"/>
            </p:custDataLst>
          </p:nvPr>
        </p:nvPicPr>
        <p:blipFill>
          <a:blip r:embed="rId2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spTree>
    <p:extLst>
      <p:ext uri="{BB962C8B-B14F-4D97-AF65-F5344CB8AC3E}">
        <p14:creationId xmlns:p14="http://schemas.microsoft.com/office/powerpoint/2010/main" val="3531449783"/>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00"/>
                                        <p:tgtEl>
                                          <p:spTgt spid="15"/>
                                        </p:tgtEl>
                                      </p:cBhvr>
                                    </p:animEffect>
                                  </p:childTnLst>
                                </p:cTn>
                              </p:par>
                              <p:par>
                                <p:cTn id="8" presetID="2" presetClass="entr" presetSubtype="1" fill="hold" nodeType="withEffect">
                                  <p:stCondLst>
                                    <p:cond delay="2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stCondLst>
                                    <p:cond delay="7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 Id="rId9" Type="http://schemas.openxmlformats.org/officeDocument/2006/relationships/image" Target="../media/image5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slideLayout" Target="../slideLayouts/slideLayout5.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5.xml"/><Relationship Id="rId4" Type="http://schemas.openxmlformats.org/officeDocument/2006/relationships/image" Target="../media/image60.jpeg"/></Relationships>
</file>

<file path=ppt/slides/_rels/slide7.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png"/><Relationship Id="rId7" Type="http://schemas.openxmlformats.org/officeDocument/2006/relationships/image" Target="../media/image68.emf"/><Relationship Id="rId12" Type="http://schemas.openxmlformats.org/officeDocument/2006/relationships/image" Target="../media/image73.emf"/><Relationship Id="rId2" Type="http://schemas.openxmlformats.org/officeDocument/2006/relationships/image" Target="../media/image63.emf"/><Relationship Id="rId1" Type="http://schemas.openxmlformats.org/officeDocument/2006/relationships/slideLayout" Target="../slideLayouts/slideLayout5.xml"/><Relationship Id="rId6" Type="http://schemas.openxmlformats.org/officeDocument/2006/relationships/image" Target="../media/image67.emf"/><Relationship Id="rId11" Type="http://schemas.openxmlformats.org/officeDocument/2006/relationships/image" Target="../media/image72.png"/><Relationship Id="rId5" Type="http://schemas.openxmlformats.org/officeDocument/2006/relationships/image" Target="../media/image66.emf"/><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hidden="1"/>
          <p:cNvSpPr/>
          <p:nvPr/>
        </p:nvSpPr>
        <p:spPr>
          <a:xfrm>
            <a:off x="992089" y="2137011"/>
            <a:ext cx="3118290" cy="477054"/>
          </a:xfrm>
          <a:prstGeom prst="rect">
            <a:avLst/>
          </a:prstGeom>
        </p:spPr>
        <p:txBody>
          <a:bodyPr wrap="none">
            <a:spAutoFit/>
          </a:bodyPr>
          <a:lstStyle/>
          <a:p>
            <a:r>
              <a:rPr lang="pt-BR" sz="2500" dirty="0">
                <a:solidFill>
                  <a:srgbClr val="595959"/>
                </a:solidFill>
              </a:rPr>
              <a:t>NOME DO PROFESSOR</a:t>
            </a:r>
          </a:p>
        </p:txBody>
      </p:sp>
      <p:sp>
        <p:nvSpPr>
          <p:cNvPr id="7" name="Título 6"/>
          <p:cNvSpPr>
            <a:spLocks noGrp="1"/>
          </p:cNvSpPr>
          <p:nvPr>
            <p:ph type="ctrTitle"/>
          </p:nvPr>
        </p:nvSpPr>
        <p:spPr>
          <a:xfrm>
            <a:off x="618018" y="2206868"/>
            <a:ext cx="9144000" cy="1352988"/>
          </a:xfrm>
        </p:spPr>
        <p:txBody>
          <a:bodyPr/>
          <a:lstStyle/>
          <a:p>
            <a:r>
              <a:rPr lang="pt-BR" dirty="0" smtClean="0"/>
              <a:t/>
            </a:r>
            <a:br>
              <a:rPr lang="pt-BR" dirty="0" smtClean="0"/>
            </a:br>
            <a:r>
              <a:rPr lang="pt-BR" dirty="0" smtClean="0"/>
              <a:t>Determinantes</a:t>
            </a:r>
            <a:br>
              <a:rPr lang="pt-BR" dirty="0" smtClean="0"/>
            </a:br>
            <a:endParaRPr lang="pt-BR" dirty="0"/>
          </a:p>
        </p:txBody>
      </p:sp>
      <p:sp>
        <p:nvSpPr>
          <p:cNvPr id="8" name="Subtítulo 7"/>
          <p:cNvSpPr>
            <a:spLocks noGrp="1"/>
          </p:cNvSpPr>
          <p:nvPr>
            <p:ph type="subTitle" idx="1"/>
          </p:nvPr>
        </p:nvSpPr>
        <p:spPr>
          <a:xfrm>
            <a:off x="618018" y="3559856"/>
            <a:ext cx="6277778" cy="822122"/>
          </a:xfrm>
        </p:spPr>
        <p:txBody>
          <a:bodyPr/>
          <a:lstStyle/>
          <a:p>
            <a:r>
              <a:rPr lang="pt-BR" sz="2500" dirty="0" smtClean="0"/>
              <a:t>Prof. Dr. </a:t>
            </a:r>
            <a:r>
              <a:rPr lang="pt-BR" sz="2500" dirty="0" smtClean="0"/>
              <a:t>Pedro Belchior</a:t>
            </a:r>
            <a:endParaRPr lang="pt-BR" sz="2500" dirty="0"/>
          </a:p>
        </p:txBody>
      </p:sp>
      <p:grpSp>
        <p:nvGrpSpPr>
          <p:cNvPr id="11" name="Grupo 10"/>
          <p:cNvGrpSpPr/>
          <p:nvPr/>
        </p:nvGrpSpPr>
        <p:grpSpPr>
          <a:xfrm>
            <a:off x="-7354514" y="1278210"/>
            <a:ext cx="4930686" cy="1325807"/>
            <a:chOff x="-7354514" y="1278210"/>
            <a:chExt cx="4930686" cy="1325807"/>
          </a:xfrm>
        </p:grpSpPr>
        <p:sp>
          <p:nvSpPr>
            <p:cNvPr id="12" name="Texto Explicativo: Linha Dobrada 10"/>
            <p:cNvSpPr/>
            <p:nvPr/>
          </p:nvSpPr>
          <p:spPr>
            <a:xfrm flipH="1">
              <a:off x="-7354514" y="1278210"/>
              <a:ext cx="4930686"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9" name="Retângulo 8"/>
            <p:cNvSpPr/>
            <p:nvPr/>
          </p:nvSpPr>
          <p:spPr>
            <a:xfrm>
              <a:off x="-7249888" y="1356088"/>
              <a:ext cx="4695429" cy="1169551"/>
            </a:xfrm>
            <a:prstGeom prst="rect">
              <a:avLst/>
            </a:prstGeom>
          </p:spPr>
          <p:txBody>
            <a:bodyPr wrap="square">
              <a:spAutoFit/>
            </a:bodyPr>
            <a:lstStyle/>
            <a:p>
              <a:pPr lvl="0" algn="ctr"/>
              <a:r>
                <a:rPr lang="pt-BR" sz="1400" b="1" dirty="0">
                  <a:solidFill>
                    <a:prstClr val="black"/>
                  </a:solidFill>
                </a:rPr>
                <a:t>TÍTULO DA AULA</a:t>
              </a:r>
            </a:p>
            <a:p>
              <a:pPr lvl="0" algn="ctr"/>
              <a:r>
                <a:rPr lang="pt-BR" sz="1400" b="1" dirty="0">
                  <a:solidFill>
                    <a:prstClr val="black"/>
                  </a:solidFill>
                </a:rPr>
                <a:t>FONTE CALIBRI </a:t>
              </a:r>
              <a:r>
                <a:rPr lang="pt-BR" sz="1400" b="1" dirty="0" smtClean="0">
                  <a:solidFill>
                    <a:prstClr val="black"/>
                  </a:solidFill>
                </a:rPr>
                <a:t>60 </a:t>
              </a:r>
              <a:r>
                <a:rPr lang="pt-BR" sz="1400" b="1" dirty="0">
                  <a:solidFill>
                    <a:prstClr val="black"/>
                  </a:solidFill>
                </a:rPr>
                <a:t>(TAMANHO MÁX.) BOLD.</a:t>
              </a:r>
            </a:p>
            <a:p>
              <a:pPr lvl="0" algn="ctr"/>
              <a:r>
                <a:rPr lang="pt-BR" sz="1400" b="1" dirty="0">
                  <a:solidFill>
                    <a:prstClr val="black"/>
                  </a:solidFill>
                </a:rPr>
                <a:t>(O tamanho da fonte pode variar dependendo da quantidade de caracteres, se for necessário pode dividir o título em duas linhas. O importante é utilizar o bom senso)</a:t>
              </a:r>
            </a:p>
          </p:txBody>
        </p:sp>
      </p:grpSp>
      <p:grpSp>
        <p:nvGrpSpPr>
          <p:cNvPr id="10" name="Grupo 9"/>
          <p:cNvGrpSpPr/>
          <p:nvPr/>
        </p:nvGrpSpPr>
        <p:grpSpPr>
          <a:xfrm>
            <a:off x="-7354514" y="3559856"/>
            <a:ext cx="4930686" cy="1325807"/>
            <a:chOff x="-7354514" y="3559856"/>
            <a:chExt cx="4930686" cy="1325807"/>
          </a:xfrm>
        </p:grpSpPr>
        <p:sp>
          <p:nvSpPr>
            <p:cNvPr id="14" name="Texto Explicativo: Linha Dobrada 10"/>
            <p:cNvSpPr/>
            <p:nvPr/>
          </p:nvSpPr>
          <p:spPr>
            <a:xfrm flipH="1" flipV="1">
              <a:off x="-7354514" y="3559856"/>
              <a:ext cx="4930686"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15" name="Retângulo 14"/>
            <p:cNvSpPr/>
            <p:nvPr/>
          </p:nvSpPr>
          <p:spPr>
            <a:xfrm>
              <a:off x="-7197635" y="3637983"/>
              <a:ext cx="4695429" cy="1169551"/>
            </a:xfrm>
            <a:prstGeom prst="rect">
              <a:avLst/>
            </a:prstGeom>
          </p:spPr>
          <p:txBody>
            <a:bodyPr wrap="square">
              <a:spAutoFit/>
            </a:bodyPr>
            <a:lstStyle/>
            <a:p>
              <a:pPr algn="ctr"/>
              <a:r>
                <a:rPr lang="pt-BR" sz="1400" b="1" dirty="0"/>
                <a:t>NOME DO PROFESSOR</a:t>
              </a:r>
            </a:p>
            <a:p>
              <a:pPr algn="ctr"/>
              <a:r>
                <a:rPr lang="pt-BR" sz="1400" b="1" dirty="0"/>
                <a:t>FONTE CALIBRI </a:t>
              </a:r>
              <a:r>
                <a:rPr lang="pt-BR" sz="1400" b="1" dirty="0" smtClean="0"/>
                <a:t>35 </a:t>
              </a:r>
              <a:r>
                <a:rPr lang="pt-BR" sz="1400" b="1" dirty="0"/>
                <a:t>(TAMANHO MÁX) REGULAR </a:t>
              </a:r>
            </a:p>
            <a:p>
              <a:pPr algn="ctr"/>
              <a:r>
                <a:rPr lang="pt-BR" sz="1400" b="1" dirty="0"/>
                <a:t>(O tamanho pode variar se o tamanho do título for menor que </a:t>
              </a:r>
              <a:r>
                <a:rPr lang="pt-BR" sz="1400" b="1" dirty="0" smtClean="0"/>
                <a:t>60 </a:t>
              </a:r>
              <a:r>
                <a:rPr lang="pt-BR" sz="1400" b="1" dirty="0"/>
                <a:t>o ideal é que o nome do professor </a:t>
              </a:r>
              <a:r>
                <a:rPr lang="pt-BR" sz="1400" b="1" dirty="0" smtClean="0"/>
                <a:t>seja</a:t>
              </a:r>
              <a:br>
                <a:rPr lang="pt-BR" sz="1400" b="1" dirty="0" smtClean="0"/>
              </a:br>
              <a:r>
                <a:rPr lang="pt-BR" sz="1400" b="1" dirty="0" smtClean="0"/>
                <a:t>menor </a:t>
              </a:r>
              <a:r>
                <a:rPr lang="pt-BR" sz="1400" b="1" dirty="0"/>
                <a:t>que o título) </a:t>
              </a:r>
            </a:p>
          </p:txBody>
        </p:sp>
      </p:grpSp>
    </p:spTree>
    <p:extLst>
      <p:ext uri="{BB962C8B-B14F-4D97-AF65-F5344CB8AC3E}">
        <p14:creationId xmlns:p14="http://schemas.microsoft.com/office/powerpoint/2010/main" val="28773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495732" y="1332369"/>
            <a:ext cx="9144000" cy="1137932"/>
          </a:xfrm>
        </p:spPr>
        <p:txBody>
          <a:bodyPr/>
          <a:lstStyle/>
          <a:p>
            <a:r>
              <a:rPr lang="pt-BR" sz="4800" dirty="0" smtClean="0"/>
              <a:t>Aula 1</a:t>
            </a:r>
            <a:endParaRPr lang="pt-BR" sz="4800" dirty="0"/>
          </a:p>
        </p:txBody>
      </p:sp>
      <p:sp>
        <p:nvSpPr>
          <p:cNvPr id="5" name="Texto Explicativo: Linha Dobrada 10"/>
          <p:cNvSpPr/>
          <p:nvPr/>
        </p:nvSpPr>
        <p:spPr>
          <a:xfrm flipH="1">
            <a:off x="-6217922" y="575528"/>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126480" y="787502"/>
            <a:ext cx="3984171" cy="954107"/>
          </a:xfrm>
          <a:prstGeom prst="rect">
            <a:avLst/>
          </a:prstGeom>
        </p:spPr>
        <p:txBody>
          <a:bodyPr wrap="square">
            <a:spAutoFit/>
          </a:bodyPr>
          <a:lstStyle/>
          <a:p>
            <a:pPr algn="ctr"/>
            <a:r>
              <a:rPr lang="pt-BR" sz="1400" b="1" dirty="0"/>
              <a:t>SUBTÍTULO OU DESTAQUES</a:t>
            </a:r>
          </a:p>
          <a:p>
            <a:pPr algn="ctr"/>
            <a:r>
              <a:rPr lang="pt-BR" sz="1400" b="1" dirty="0"/>
              <a:t>FONTE CALIBRI </a:t>
            </a:r>
            <a:r>
              <a:rPr lang="pt-BR" sz="1400" b="1" dirty="0" smtClean="0"/>
              <a:t>50 </a:t>
            </a:r>
            <a:r>
              <a:rPr lang="pt-BR" sz="1400" b="1" dirty="0"/>
              <a:t>COR </a:t>
            </a:r>
            <a:r>
              <a:rPr lang="pt-BR" sz="1400" b="1" dirty="0" smtClean="0"/>
              <a:t>(</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2" name="Retângulo 1"/>
          <p:cNvSpPr/>
          <p:nvPr/>
        </p:nvSpPr>
        <p:spPr>
          <a:xfrm>
            <a:off x="913555" y="3244334"/>
            <a:ext cx="3658694" cy="523220"/>
          </a:xfrm>
          <a:prstGeom prst="rect">
            <a:avLst/>
          </a:prstGeom>
        </p:spPr>
        <p:txBody>
          <a:bodyPr wrap="none">
            <a:spAutoFit/>
          </a:bodyPr>
          <a:lstStyle/>
          <a:p>
            <a:r>
              <a:rPr lang="pt-BR" sz="2800" dirty="0" smtClean="0"/>
              <a:t>Permutação e Inversões</a:t>
            </a:r>
            <a:endParaRPr lang="pt-BR" sz="2800" dirty="0"/>
          </a:p>
        </p:txBody>
      </p:sp>
    </p:spTree>
    <p:extLst>
      <p:ext uri="{BB962C8B-B14F-4D97-AF65-F5344CB8AC3E}">
        <p14:creationId xmlns:p14="http://schemas.microsoft.com/office/powerpoint/2010/main" val="3373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Permutações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4" name="Imagem 3"/>
          <p:cNvPicPr>
            <a:picLocks noChangeAspect="1"/>
          </p:cNvPicPr>
          <p:nvPr/>
        </p:nvPicPr>
        <p:blipFill>
          <a:blip r:embed="rId2"/>
          <a:stretch>
            <a:fillRect/>
          </a:stretch>
        </p:blipFill>
        <p:spPr>
          <a:xfrm>
            <a:off x="2437213" y="1775132"/>
            <a:ext cx="1828251" cy="433089"/>
          </a:xfrm>
          <a:prstGeom prst="rect">
            <a:avLst/>
          </a:prstGeom>
        </p:spPr>
      </p:pic>
      <p:pic>
        <p:nvPicPr>
          <p:cNvPr id="7" name="Imagem 6"/>
          <p:cNvPicPr>
            <a:picLocks noChangeAspect="1"/>
          </p:cNvPicPr>
          <p:nvPr/>
        </p:nvPicPr>
        <p:blipFill>
          <a:blip r:embed="rId3"/>
          <a:stretch>
            <a:fillRect/>
          </a:stretch>
        </p:blipFill>
        <p:spPr>
          <a:xfrm>
            <a:off x="4458660" y="1729541"/>
            <a:ext cx="5301928" cy="524264"/>
          </a:xfrm>
          <a:prstGeom prst="rect">
            <a:avLst/>
          </a:prstGeom>
        </p:spPr>
      </p:pic>
      <p:pic>
        <p:nvPicPr>
          <p:cNvPr id="8" name="Imagem 7"/>
          <p:cNvPicPr>
            <a:picLocks noChangeAspect="1"/>
          </p:cNvPicPr>
          <p:nvPr/>
        </p:nvPicPr>
        <p:blipFill>
          <a:blip r:embed="rId4"/>
          <a:stretch>
            <a:fillRect/>
          </a:stretch>
        </p:blipFill>
        <p:spPr>
          <a:xfrm>
            <a:off x="461473" y="1775132"/>
            <a:ext cx="1782545" cy="433089"/>
          </a:xfrm>
          <a:prstGeom prst="rect">
            <a:avLst/>
          </a:prstGeom>
        </p:spPr>
      </p:pic>
      <p:grpSp>
        <p:nvGrpSpPr>
          <p:cNvPr id="18" name="Grupo 17"/>
          <p:cNvGrpSpPr/>
          <p:nvPr/>
        </p:nvGrpSpPr>
        <p:grpSpPr>
          <a:xfrm>
            <a:off x="581933" y="2311642"/>
            <a:ext cx="10098216" cy="470262"/>
            <a:chOff x="535755" y="2321098"/>
            <a:chExt cx="10098216" cy="470262"/>
          </a:xfrm>
        </p:grpSpPr>
        <p:pic>
          <p:nvPicPr>
            <p:cNvPr id="10" name="Imagem 9"/>
            <p:cNvPicPr>
              <a:picLocks noChangeAspect="1"/>
            </p:cNvPicPr>
            <p:nvPr/>
          </p:nvPicPr>
          <p:blipFill>
            <a:blip r:embed="rId5"/>
            <a:stretch>
              <a:fillRect/>
            </a:stretch>
          </p:blipFill>
          <p:spPr>
            <a:xfrm>
              <a:off x="535755" y="2321098"/>
              <a:ext cx="8790990" cy="470262"/>
            </a:xfrm>
            <a:prstGeom prst="rect">
              <a:avLst/>
            </a:prstGeom>
          </p:spPr>
        </p:pic>
        <p:pic>
          <p:nvPicPr>
            <p:cNvPr id="11" name="Imagem 10"/>
            <p:cNvPicPr>
              <a:picLocks noChangeAspect="1"/>
            </p:cNvPicPr>
            <p:nvPr/>
          </p:nvPicPr>
          <p:blipFill>
            <a:blip r:embed="rId6"/>
            <a:stretch>
              <a:fillRect/>
            </a:stretch>
          </p:blipFill>
          <p:spPr>
            <a:xfrm>
              <a:off x="9363811" y="2393535"/>
              <a:ext cx="1270160" cy="360556"/>
            </a:xfrm>
            <a:prstGeom prst="rect">
              <a:avLst/>
            </a:prstGeom>
          </p:spPr>
        </p:pic>
      </p:grpSp>
      <p:pic>
        <p:nvPicPr>
          <p:cNvPr id="12" name="Imagem 11"/>
          <p:cNvPicPr>
            <a:picLocks noChangeAspect="1"/>
          </p:cNvPicPr>
          <p:nvPr/>
        </p:nvPicPr>
        <p:blipFill>
          <a:blip r:embed="rId7"/>
          <a:stretch>
            <a:fillRect/>
          </a:stretch>
        </p:blipFill>
        <p:spPr>
          <a:xfrm>
            <a:off x="2933306" y="3198320"/>
            <a:ext cx="5425687" cy="573000"/>
          </a:xfrm>
          <a:prstGeom prst="rect">
            <a:avLst/>
          </a:prstGeom>
        </p:spPr>
      </p:pic>
      <p:pic>
        <p:nvPicPr>
          <p:cNvPr id="13" name="Imagem 12"/>
          <p:cNvPicPr>
            <a:picLocks noChangeAspect="1"/>
          </p:cNvPicPr>
          <p:nvPr/>
        </p:nvPicPr>
        <p:blipFill>
          <a:blip r:embed="rId8"/>
          <a:stretch>
            <a:fillRect/>
          </a:stretch>
        </p:blipFill>
        <p:spPr>
          <a:xfrm>
            <a:off x="617577" y="5135352"/>
            <a:ext cx="10016631" cy="465348"/>
          </a:xfrm>
          <a:prstGeom prst="rect">
            <a:avLst/>
          </a:prstGeom>
        </p:spPr>
      </p:pic>
      <p:pic>
        <p:nvPicPr>
          <p:cNvPr id="16" name="Imagem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5143023" y="3874741"/>
            <a:ext cx="503126" cy="1157189"/>
          </a:xfrm>
          <a:prstGeom prst="rect">
            <a:avLst/>
          </a:prstGeom>
        </p:spPr>
      </p:pic>
    </p:spTree>
    <p:extLst>
      <p:ext uri="{BB962C8B-B14F-4D97-AF65-F5344CB8AC3E}">
        <p14:creationId xmlns:p14="http://schemas.microsoft.com/office/powerpoint/2010/main" val="148246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Exemplo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7" name="Retângulo 16"/>
          <p:cNvSpPr/>
          <p:nvPr/>
        </p:nvSpPr>
        <p:spPr>
          <a:xfrm>
            <a:off x="802105" y="1369365"/>
            <a:ext cx="9384632" cy="5062924"/>
          </a:xfrm>
          <a:prstGeom prst="rect">
            <a:avLst/>
          </a:prstGeom>
        </p:spPr>
        <p:txBody>
          <a:bodyPr wrap="square">
            <a:spAutoFit/>
          </a:bodyPr>
          <a:lstStyle/>
          <a:p>
            <a:pPr lvl="0" algn="ctr">
              <a:buClr>
                <a:srgbClr val="028E9B"/>
              </a:buClr>
            </a:pPr>
            <a:endParaRPr lang="pt-BR" sz="3500" dirty="0" smtClean="0">
              <a:solidFill>
                <a:srgbClr val="595959"/>
              </a:solidFill>
            </a:endParaRPr>
          </a:p>
          <a:p>
            <a:r>
              <a:rPr lang="pt-BR" sz="3600" dirty="0">
                <a:solidFill>
                  <a:srgbClr val="595959"/>
                </a:solidFill>
              </a:rPr>
              <a:t>Os números 1,2,3 possuem 6 ordenações:</a:t>
            </a:r>
          </a:p>
          <a:p>
            <a:pPr marL="571500" indent="-571500">
              <a:buFont typeface="Wingdings" panose="05000000000000000000" pitchFamily="2" charset="2"/>
              <a:buChar char="§"/>
            </a:pPr>
            <a:endParaRPr lang="pt-BR" sz="3600" dirty="0">
              <a:solidFill>
                <a:srgbClr val="595959"/>
              </a:solidFill>
            </a:endParaRPr>
          </a:p>
          <a:p>
            <a:pPr marL="571500" indent="-571500">
              <a:buFont typeface="Wingdings" panose="05000000000000000000" pitchFamily="2" charset="2"/>
              <a:buChar char="§"/>
            </a:pPr>
            <a:r>
              <a:rPr lang="pt-BR" sz="3600" dirty="0">
                <a:solidFill>
                  <a:srgbClr val="595959"/>
                </a:solidFill>
              </a:rPr>
              <a:t>(123)</a:t>
            </a:r>
          </a:p>
          <a:p>
            <a:pPr marL="571500" indent="-571500">
              <a:buFont typeface="Wingdings" panose="05000000000000000000" pitchFamily="2" charset="2"/>
              <a:buChar char="§"/>
            </a:pPr>
            <a:r>
              <a:rPr lang="pt-BR" sz="3600" dirty="0">
                <a:solidFill>
                  <a:srgbClr val="595959"/>
                </a:solidFill>
              </a:rPr>
              <a:t>(132)</a:t>
            </a:r>
          </a:p>
          <a:p>
            <a:pPr marL="571500" indent="-571500">
              <a:buFont typeface="Wingdings" panose="05000000000000000000" pitchFamily="2" charset="2"/>
              <a:buChar char="§"/>
            </a:pPr>
            <a:r>
              <a:rPr lang="pt-BR" sz="3600" dirty="0">
                <a:solidFill>
                  <a:srgbClr val="595959"/>
                </a:solidFill>
              </a:rPr>
              <a:t>(213)</a:t>
            </a:r>
          </a:p>
          <a:p>
            <a:pPr marL="571500" indent="-571500">
              <a:buFont typeface="Wingdings" panose="05000000000000000000" pitchFamily="2" charset="2"/>
              <a:buChar char="§"/>
            </a:pPr>
            <a:r>
              <a:rPr lang="pt-BR" sz="3600" dirty="0">
                <a:solidFill>
                  <a:srgbClr val="595959"/>
                </a:solidFill>
              </a:rPr>
              <a:t>(231)</a:t>
            </a:r>
          </a:p>
          <a:p>
            <a:pPr marL="571500" indent="-571500">
              <a:buFont typeface="Wingdings" panose="05000000000000000000" pitchFamily="2" charset="2"/>
              <a:buChar char="§"/>
            </a:pPr>
            <a:r>
              <a:rPr lang="pt-BR" sz="3600" dirty="0">
                <a:solidFill>
                  <a:srgbClr val="595959"/>
                </a:solidFill>
              </a:rPr>
              <a:t>(312)</a:t>
            </a:r>
          </a:p>
          <a:p>
            <a:pPr marL="571500" indent="-571500">
              <a:buFont typeface="Wingdings" panose="05000000000000000000" pitchFamily="2" charset="2"/>
              <a:buChar char="§"/>
            </a:pPr>
            <a:r>
              <a:rPr lang="pt-BR" sz="3600" dirty="0">
                <a:solidFill>
                  <a:srgbClr val="595959"/>
                </a:solidFill>
              </a:rPr>
              <a:t>(321)</a:t>
            </a:r>
          </a:p>
        </p:txBody>
      </p:sp>
    </p:spTree>
    <p:extLst>
      <p:ext uri="{BB962C8B-B14F-4D97-AF65-F5344CB8AC3E}">
        <p14:creationId xmlns:p14="http://schemas.microsoft.com/office/powerpoint/2010/main" val="1514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Effect transition="in" filter="fade">
                                      <p:cBhvr>
                                        <p:cTn id="12" dur="500"/>
                                        <p:tgtEl>
                                          <p:spTgt spid="1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fade">
                                      <p:cBhvr>
                                        <p:cTn id="17" dur="500"/>
                                        <p:tgtEl>
                                          <p:spTgt spid="1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animEffect transition="in" filter="fade">
                                      <p:cBhvr>
                                        <p:cTn id="22" dur="500"/>
                                        <p:tgtEl>
                                          <p:spTgt spid="1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animEffect transition="in" filter="fade">
                                      <p:cBhvr>
                                        <p:cTn id="27" dur="500"/>
                                        <p:tgtEl>
                                          <p:spTgt spid="1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7" end="7"/>
                                            </p:txEl>
                                          </p:spTgt>
                                        </p:tgtEl>
                                        <p:attrNameLst>
                                          <p:attrName>style.visibility</p:attrName>
                                        </p:attrNameLst>
                                      </p:cBhvr>
                                      <p:to>
                                        <p:strVal val="visible"/>
                                      </p:to>
                                    </p:set>
                                    <p:animEffect transition="in" filter="fade">
                                      <p:cBhvr>
                                        <p:cTn id="32" dur="500"/>
                                        <p:tgtEl>
                                          <p:spTgt spid="1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8" end="8"/>
                                            </p:txEl>
                                          </p:spTgt>
                                        </p:tgtEl>
                                        <p:attrNameLst>
                                          <p:attrName>style.visibility</p:attrName>
                                        </p:attrNameLst>
                                      </p:cBhvr>
                                      <p:to>
                                        <p:strVal val="visible"/>
                                      </p:to>
                                    </p:set>
                                    <p:animEffect transition="in" filter="fade">
                                      <p:cBhvr>
                                        <p:cTn id="37" dur="50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Permutações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483530" y="1985562"/>
            <a:ext cx="10128575" cy="344400"/>
          </a:xfrm>
          <a:prstGeom prst="rect">
            <a:avLst/>
          </a:prstGeom>
        </p:spPr>
      </p:pic>
      <p:pic>
        <p:nvPicPr>
          <p:cNvPr id="4" name="Imagem 3"/>
          <p:cNvPicPr>
            <a:picLocks noChangeAspect="1"/>
          </p:cNvPicPr>
          <p:nvPr/>
        </p:nvPicPr>
        <p:blipFill>
          <a:blip r:embed="rId3"/>
          <a:stretch>
            <a:fillRect/>
          </a:stretch>
        </p:blipFill>
        <p:spPr>
          <a:xfrm>
            <a:off x="483530" y="2603870"/>
            <a:ext cx="7396340" cy="330773"/>
          </a:xfrm>
          <a:prstGeom prst="rect">
            <a:avLst/>
          </a:prstGeom>
        </p:spPr>
      </p:pic>
      <p:pic>
        <p:nvPicPr>
          <p:cNvPr id="8" name="Imagem 7"/>
          <p:cNvPicPr>
            <a:picLocks noChangeAspect="1"/>
          </p:cNvPicPr>
          <p:nvPr/>
        </p:nvPicPr>
        <p:blipFill>
          <a:blip r:embed="rId4"/>
          <a:stretch>
            <a:fillRect/>
          </a:stretch>
        </p:blipFill>
        <p:spPr>
          <a:xfrm rot="5400000">
            <a:off x="3954784" y="3449438"/>
            <a:ext cx="814756" cy="181865"/>
          </a:xfrm>
          <a:prstGeom prst="rect">
            <a:avLst/>
          </a:prstGeom>
        </p:spPr>
      </p:pic>
      <p:grpSp>
        <p:nvGrpSpPr>
          <p:cNvPr id="11" name="Grupo 10"/>
          <p:cNvGrpSpPr/>
          <p:nvPr/>
        </p:nvGrpSpPr>
        <p:grpSpPr>
          <a:xfrm>
            <a:off x="483530" y="3965856"/>
            <a:ext cx="7807617" cy="360483"/>
            <a:chOff x="509906" y="4448909"/>
            <a:chExt cx="5950157" cy="290143"/>
          </a:xfrm>
        </p:grpSpPr>
        <p:pic>
          <p:nvPicPr>
            <p:cNvPr id="9" name="Imagem 8"/>
            <p:cNvPicPr>
              <a:picLocks noChangeAspect="1"/>
            </p:cNvPicPr>
            <p:nvPr/>
          </p:nvPicPr>
          <p:blipFill>
            <a:blip r:embed="rId5"/>
            <a:stretch>
              <a:fillRect/>
            </a:stretch>
          </p:blipFill>
          <p:spPr>
            <a:xfrm>
              <a:off x="509906" y="4448909"/>
              <a:ext cx="2270400" cy="263767"/>
            </a:xfrm>
            <a:prstGeom prst="rect">
              <a:avLst/>
            </a:prstGeom>
          </p:spPr>
        </p:pic>
        <p:pic>
          <p:nvPicPr>
            <p:cNvPr id="10" name="Imagem 9"/>
            <p:cNvPicPr>
              <a:picLocks noChangeAspect="1"/>
            </p:cNvPicPr>
            <p:nvPr/>
          </p:nvPicPr>
          <p:blipFill>
            <a:blip r:embed="rId6"/>
            <a:stretch>
              <a:fillRect/>
            </a:stretch>
          </p:blipFill>
          <p:spPr>
            <a:xfrm>
              <a:off x="2848063" y="4481719"/>
              <a:ext cx="3612000" cy="257333"/>
            </a:xfrm>
            <a:prstGeom prst="rect">
              <a:avLst/>
            </a:prstGeom>
          </p:spPr>
        </p:pic>
      </p:grpSp>
      <p:pic>
        <p:nvPicPr>
          <p:cNvPr id="12" name="Imagem 11"/>
          <p:cNvPicPr>
            <a:picLocks noChangeAspect="1"/>
          </p:cNvPicPr>
          <p:nvPr/>
        </p:nvPicPr>
        <p:blipFill>
          <a:blip r:embed="rId7"/>
          <a:stretch>
            <a:fillRect/>
          </a:stretch>
        </p:blipFill>
        <p:spPr>
          <a:xfrm>
            <a:off x="1446875" y="5365546"/>
            <a:ext cx="9219796" cy="1026462"/>
          </a:xfrm>
          <a:prstGeom prst="rect">
            <a:avLst/>
          </a:prstGeom>
        </p:spPr>
      </p:pic>
      <p:pic>
        <p:nvPicPr>
          <p:cNvPr id="14" name="Imagem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231706" y="4442585"/>
            <a:ext cx="316111" cy="727055"/>
          </a:xfrm>
          <a:prstGeom prst="rect">
            <a:avLst/>
          </a:prstGeom>
        </p:spPr>
      </p:pic>
    </p:spTree>
    <p:extLst>
      <p:ext uri="{BB962C8B-B14F-4D97-AF65-F5344CB8AC3E}">
        <p14:creationId xmlns:p14="http://schemas.microsoft.com/office/powerpoint/2010/main" val="275341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Permutações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7" name="Imagem 6"/>
          <p:cNvPicPr>
            <a:picLocks noChangeAspect="1"/>
          </p:cNvPicPr>
          <p:nvPr/>
        </p:nvPicPr>
        <p:blipFill>
          <a:blip r:embed="rId2"/>
          <a:stretch>
            <a:fillRect/>
          </a:stretch>
        </p:blipFill>
        <p:spPr>
          <a:xfrm>
            <a:off x="547239" y="1821183"/>
            <a:ext cx="10085458" cy="816509"/>
          </a:xfrm>
          <a:prstGeom prst="rect">
            <a:avLst/>
          </a:prstGeom>
        </p:spPr>
      </p:pic>
      <p:pic>
        <p:nvPicPr>
          <p:cNvPr id="13" name="Imagem 12"/>
          <p:cNvPicPr>
            <a:picLocks noChangeAspect="1"/>
          </p:cNvPicPr>
          <p:nvPr/>
        </p:nvPicPr>
        <p:blipFill>
          <a:blip r:embed="rId3"/>
          <a:stretch>
            <a:fillRect/>
          </a:stretch>
        </p:blipFill>
        <p:spPr>
          <a:xfrm>
            <a:off x="3788003" y="4458875"/>
            <a:ext cx="3168347" cy="1520828"/>
          </a:xfrm>
          <a:prstGeom prst="rect">
            <a:avLst/>
          </a:prstGeom>
        </p:spPr>
      </p:pic>
      <p:pic>
        <p:nvPicPr>
          <p:cNvPr id="16" name="Imagem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099821" y="2804549"/>
            <a:ext cx="580009" cy="1334020"/>
          </a:xfrm>
          <a:prstGeom prst="rect">
            <a:avLst/>
          </a:prstGeom>
        </p:spPr>
      </p:pic>
    </p:spTree>
    <p:extLst>
      <p:ext uri="{BB962C8B-B14F-4D97-AF65-F5344CB8AC3E}">
        <p14:creationId xmlns:p14="http://schemas.microsoft.com/office/powerpoint/2010/main" val="2604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Inversões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617577" y="2138677"/>
            <a:ext cx="10543433" cy="797954"/>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038" y="3121268"/>
            <a:ext cx="3478823" cy="3478823"/>
          </a:xfrm>
          <a:prstGeom prst="rect">
            <a:avLst/>
          </a:prstGeom>
        </p:spPr>
      </p:pic>
    </p:spTree>
    <p:extLst>
      <p:ext uri="{BB962C8B-B14F-4D97-AF65-F5344CB8AC3E}">
        <p14:creationId xmlns:p14="http://schemas.microsoft.com/office/powerpoint/2010/main" val="368208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smtClean="0">
                <a:solidFill>
                  <a:srgbClr val="595959"/>
                </a:solidFill>
              </a:rPr>
              <a:t>Exemplo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7" name="Imagem 6"/>
          <p:cNvPicPr>
            <a:picLocks noChangeAspect="1"/>
          </p:cNvPicPr>
          <p:nvPr/>
        </p:nvPicPr>
        <p:blipFill>
          <a:blip r:embed="rId2"/>
          <a:stretch>
            <a:fillRect/>
          </a:stretch>
        </p:blipFill>
        <p:spPr>
          <a:xfrm>
            <a:off x="3032631" y="1764387"/>
            <a:ext cx="5661789" cy="537391"/>
          </a:xfrm>
          <a:prstGeom prst="rect">
            <a:avLst/>
          </a:prstGeom>
        </p:spPr>
      </p:pic>
      <p:pic>
        <p:nvPicPr>
          <p:cNvPr id="8" name="Imagem 7"/>
          <p:cNvPicPr>
            <a:picLocks noChangeAspect="1"/>
          </p:cNvPicPr>
          <p:nvPr/>
        </p:nvPicPr>
        <p:blipFill>
          <a:blip r:embed="rId3"/>
          <a:stretch>
            <a:fillRect/>
          </a:stretch>
        </p:blipFill>
        <p:spPr>
          <a:xfrm>
            <a:off x="6048375" y="3390900"/>
            <a:ext cx="378802" cy="303042"/>
          </a:xfrm>
          <a:prstGeom prst="rect">
            <a:avLst/>
          </a:prstGeom>
        </p:spPr>
      </p:pic>
      <p:pic>
        <p:nvPicPr>
          <p:cNvPr id="9" name="Imagem 8"/>
          <p:cNvPicPr>
            <a:picLocks noChangeAspect="1"/>
          </p:cNvPicPr>
          <p:nvPr/>
        </p:nvPicPr>
        <p:blipFill>
          <a:blip r:embed="rId4"/>
          <a:stretch>
            <a:fillRect/>
          </a:stretch>
        </p:blipFill>
        <p:spPr>
          <a:xfrm>
            <a:off x="3032631" y="2310049"/>
            <a:ext cx="2305050" cy="485775"/>
          </a:xfrm>
          <a:prstGeom prst="rect">
            <a:avLst/>
          </a:prstGeom>
        </p:spPr>
      </p:pic>
      <p:pic>
        <p:nvPicPr>
          <p:cNvPr id="10" name="Imagem 9"/>
          <p:cNvPicPr>
            <a:picLocks noChangeAspect="1"/>
          </p:cNvPicPr>
          <p:nvPr/>
        </p:nvPicPr>
        <p:blipFill>
          <a:blip r:embed="rId5"/>
          <a:stretch>
            <a:fillRect/>
          </a:stretch>
        </p:blipFill>
        <p:spPr>
          <a:xfrm>
            <a:off x="5337681" y="2322975"/>
            <a:ext cx="3425319" cy="450701"/>
          </a:xfrm>
          <a:prstGeom prst="rect">
            <a:avLst/>
          </a:prstGeom>
        </p:spPr>
      </p:pic>
      <p:pic>
        <p:nvPicPr>
          <p:cNvPr id="12" name="Imagem 11"/>
          <p:cNvPicPr>
            <a:picLocks noChangeAspect="1"/>
          </p:cNvPicPr>
          <p:nvPr/>
        </p:nvPicPr>
        <p:blipFill>
          <a:blip r:embed="rId6"/>
          <a:stretch>
            <a:fillRect/>
          </a:stretch>
        </p:blipFill>
        <p:spPr>
          <a:xfrm>
            <a:off x="3004798" y="2806301"/>
            <a:ext cx="2296200" cy="2830667"/>
          </a:xfrm>
          <a:prstGeom prst="rect">
            <a:avLst/>
          </a:prstGeom>
        </p:spPr>
      </p:pic>
      <p:pic>
        <p:nvPicPr>
          <p:cNvPr id="13" name="Imagem 12"/>
          <p:cNvPicPr>
            <a:picLocks noChangeAspect="1"/>
          </p:cNvPicPr>
          <p:nvPr/>
        </p:nvPicPr>
        <p:blipFill>
          <a:blip r:embed="rId7"/>
          <a:stretch>
            <a:fillRect/>
          </a:stretch>
        </p:blipFill>
        <p:spPr>
          <a:xfrm>
            <a:off x="5300997" y="2815093"/>
            <a:ext cx="3558379" cy="2862014"/>
          </a:xfrm>
          <a:prstGeom prst="rect">
            <a:avLst/>
          </a:prstGeom>
        </p:spPr>
      </p:pic>
      <p:pic>
        <p:nvPicPr>
          <p:cNvPr id="14" name="Imagem 13"/>
          <p:cNvPicPr>
            <a:picLocks noChangeAspect="1"/>
          </p:cNvPicPr>
          <p:nvPr/>
        </p:nvPicPr>
        <p:blipFill>
          <a:blip r:embed="rId8"/>
          <a:stretch>
            <a:fillRect/>
          </a:stretch>
        </p:blipFill>
        <p:spPr>
          <a:xfrm rot="5400000">
            <a:off x="3676722" y="3915697"/>
            <a:ext cx="3213968" cy="95077"/>
          </a:xfrm>
          <a:prstGeom prst="rect">
            <a:avLst/>
          </a:prstGeom>
        </p:spPr>
      </p:pic>
      <p:pic>
        <p:nvPicPr>
          <p:cNvPr id="15" name="Imagem 14"/>
          <p:cNvPicPr>
            <a:picLocks noChangeAspect="1"/>
          </p:cNvPicPr>
          <p:nvPr/>
        </p:nvPicPr>
        <p:blipFill>
          <a:blip r:embed="rId9"/>
          <a:stretch>
            <a:fillRect/>
          </a:stretch>
        </p:blipFill>
        <p:spPr>
          <a:xfrm>
            <a:off x="6785710" y="2885980"/>
            <a:ext cx="206400" cy="308800"/>
          </a:xfrm>
          <a:prstGeom prst="rect">
            <a:avLst/>
          </a:prstGeom>
        </p:spPr>
      </p:pic>
      <p:pic>
        <p:nvPicPr>
          <p:cNvPr id="16" name="Imagem 15"/>
          <p:cNvPicPr>
            <a:picLocks noChangeAspect="1"/>
          </p:cNvPicPr>
          <p:nvPr/>
        </p:nvPicPr>
        <p:blipFill>
          <a:blip r:embed="rId10"/>
          <a:stretch>
            <a:fillRect/>
          </a:stretch>
        </p:blipFill>
        <p:spPr>
          <a:xfrm>
            <a:off x="6778090" y="3310928"/>
            <a:ext cx="284670" cy="403283"/>
          </a:xfrm>
          <a:prstGeom prst="rect">
            <a:avLst/>
          </a:prstGeom>
        </p:spPr>
      </p:pic>
      <p:pic>
        <p:nvPicPr>
          <p:cNvPr id="17" name="Imagem 16"/>
          <p:cNvPicPr>
            <a:picLocks noChangeAspect="1"/>
          </p:cNvPicPr>
          <p:nvPr/>
        </p:nvPicPr>
        <p:blipFill>
          <a:blip r:embed="rId11"/>
          <a:stretch>
            <a:fillRect/>
          </a:stretch>
        </p:blipFill>
        <p:spPr>
          <a:xfrm>
            <a:off x="6746800" y="4203930"/>
            <a:ext cx="347250" cy="408983"/>
          </a:xfrm>
          <a:prstGeom prst="rect">
            <a:avLst/>
          </a:prstGeom>
        </p:spPr>
      </p:pic>
      <p:pic>
        <p:nvPicPr>
          <p:cNvPr id="18" name="Imagem 17"/>
          <p:cNvPicPr>
            <a:picLocks noChangeAspect="1"/>
          </p:cNvPicPr>
          <p:nvPr/>
        </p:nvPicPr>
        <p:blipFill>
          <a:blip r:embed="rId11"/>
          <a:stretch>
            <a:fillRect/>
          </a:stretch>
        </p:blipFill>
        <p:spPr>
          <a:xfrm>
            <a:off x="6753324" y="4669570"/>
            <a:ext cx="347250" cy="408983"/>
          </a:xfrm>
          <a:prstGeom prst="rect">
            <a:avLst/>
          </a:prstGeom>
        </p:spPr>
      </p:pic>
      <p:pic>
        <p:nvPicPr>
          <p:cNvPr id="19" name="Imagem 18"/>
          <p:cNvPicPr>
            <a:picLocks noChangeAspect="1"/>
          </p:cNvPicPr>
          <p:nvPr/>
        </p:nvPicPr>
        <p:blipFill>
          <a:blip r:embed="rId10"/>
          <a:stretch>
            <a:fillRect/>
          </a:stretch>
        </p:blipFill>
        <p:spPr>
          <a:xfrm>
            <a:off x="6806500" y="3775206"/>
            <a:ext cx="259080" cy="367030"/>
          </a:xfrm>
          <a:prstGeom prst="rect">
            <a:avLst/>
          </a:prstGeom>
        </p:spPr>
      </p:pic>
      <p:pic>
        <p:nvPicPr>
          <p:cNvPr id="20" name="Imagem 19"/>
          <p:cNvPicPr>
            <a:picLocks noChangeAspect="1"/>
          </p:cNvPicPr>
          <p:nvPr/>
        </p:nvPicPr>
        <p:blipFill>
          <a:blip r:embed="rId12"/>
          <a:stretch>
            <a:fillRect/>
          </a:stretch>
        </p:blipFill>
        <p:spPr>
          <a:xfrm>
            <a:off x="6804593" y="5143291"/>
            <a:ext cx="274449" cy="395402"/>
          </a:xfrm>
          <a:prstGeom prst="rect">
            <a:avLst/>
          </a:prstGeom>
        </p:spPr>
      </p:pic>
    </p:spTree>
    <p:extLst>
      <p:ext uri="{BB962C8B-B14F-4D97-AF65-F5344CB8AC3E}">
        <p14:creationId xmlns:p14="http://schemas.microsoft.com/office/powerpoint/2010/main" val="11095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7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XPICPATH" val="\TELA 01_SHUTTERSTOCK_285430874 (1).PNG"/>
  <p:tag name="PXPSD_PNGPATH" val="\"/>
  <p:tag name="PXPSD_PNGFILENAME" val="TELA 01_SHUTTERSTOCK_285430874 (1).PNG"/>
  <p:tag name="PXPSD_LAYERNAME" val="shutterstock_285430874 (1)"/>
  <p:tag name="PXPSD_PSDPATH" val="E:\Novo\"/>
  <p:tag name="PXPSD_PSDFILENAME" val="Tela 01.psd"/>
  <p:tag name="PXPSD_PSDSOURCE" val="E:\Novo\Tela 01.psd"/>
  <p:tag name=" PXPSD_PSDSOURCELAYER" val="14"/>
</p:tagLst>
</file>

<file path=ppt/tags/tag10.xml><?xml version="1.0" encoding="utf-8"?>
<p:tagLst xmlns:a="http://schemas.openxmlformats.org/drawingml/2006/main" xmlns:r="http://schemas.openxmlformats.org/officeDocument/2006/relationships" xmlns:p="http://schemas.openxmlformats.org/presentationml/2006/main">
  <p:tag name="PXPICPATH" val="C:\USERS\KELEN\DESKTOP\LIXO\TELA 02_7.PNG"/>
  <p:tag name="PXPSD_PNGPATH" val="C:\USERS\KELEN\DESKTOP\LIXO\"/>
  <p:tag name="PXPSD_PNGFILENAME" val="TELA 02_7.PNG"/>
  <p:tag name="PXPSD_LAYERNAME" val="7"/>
  <p:tag name="PXPSD_PSDPATH" val="C:\Users\Kelen\Desktop\Novo\"/>
  <p:tag name="PXPSD_PSDFILENAME" val="Tela 02.psd"/>
  <p:tag name="PXPSD_PSDSOURCE" val="C:\Users\Kelen\Desktop\Novo\Tela 02.psd"/>
  <p:tag name=" PXPSD_PSDSOURCELAYER" val="7"/>
</p:tagLst>
</file>

<file path=ppt/tags/tag11.xml><?xml version="1.0" encoding="utf-8"?>
<p:tagLst xmlns:a="http://schemas.openxmlformats.org/drawingml/2006/main" xmlns:r="http://schemas.openxmlformats.org/officeDocument/2006/relationships" xmlns:p="http://schemas.openxmlformats.org/presentationml/2006/main">
  <p:tag name="PXPICPATH" val="C:\USERS\PUC MINAS VIRTUAL\DESKTOP\NOVO\\TELA 02_FORMA 3 COPIAR.PNG"/>
  <p:tag name="PXPSD_PNGPATH" val="C:\USERS\PUC MINAS VIRTUAL\DESKTOP\NOVO\\"/>
  <p:tag name="PXPSD_PNGFILENAME" val="TELA 02_FORMA 3 COPIAR.PNG"/>
  <p:tag name="PXPSD_LAYERNAME" val="Forma 3 copiar"/>
  <p:tag name="PXPSD_PSDPATH" val="C:\Users\PUC Minas Virtual\Desktop\Novo\"/>
  <p:tag name="PXPSD_PSDFILENAME" val="Tela 02.psd"/>
  <p:tag name="PXPSD_PSDSOURCE" val="C:\Users\PUC Minas Virtual\Desktop\Novo\Tela 02.psd"/>
  <p:tag name=" PXPSD_PSDSOURCELAYER" val="1"/>
</p:tagLst>
</file>

<file path=ppt/tags/tag12.xml><?xml version="1.0" encoding="utf-8"?>
<p:tagLst xmlns:a="http://schemas.openxmlformats.org/drawingml/2006/main" xmlns:r="http://schemas.openxmlformats.org/officeDocument/2006/relationships" xmlns:p="http://schemas.openxmlformats.org/presentationml/2006/main">
  <p:tag name="PXPICPATH" val="C:\USERS\KELEN\DESKTOP\LIXO\TELA 02_4.PNG"/>
  <p:tag name="PXPSD_PNGPATH" val="C:\USERS\KELEN\DESKTOP\LIXO\"/>
  <p:tag name="PXPSD_PNGFILENAME" val="TELA 02_4.PNG"/>
  <p:tag name="PXPSD_LAYERNAME" val="4"/>
  <p:tag name="PXPSD_PSDPATH" val="C:\Users\Kelen\Desktop\Novo\"/>
  <p:tag name="PXPSD_PSDFILENAME" val="Tela 02.psd"/>
  <p:tag name="PXPSD_PSDSOURCE" val="C:\Users\Kelen\Desktop\Novo\Tela 02.psd"/>
  <p:tag name=" PXPSD_PSDSOURCELAYER" val="4"/>
</p:tagLst>
</file>

<file path=ppt/tags/tag13.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14.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15.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16.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17.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18.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19.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2.xml><?xml version="1.0" encoding="utf-8"?>
<p:tagLst xmlns:a="http://schemas.openxmlformats.org/drawingml/2006/main" xmlns:r="http://schemas.openxmlformats.org/officeDocument/2006/relationships" xmlns:p="http://schemas.openxmlformats.org/presentationml/2006/main">
  <p:tag name="PXPICPATH" val="C:\USERS\KELEN\DESKTOP\LIXO\TELA 01_9.PNG"/>
  <p:tag name="PXPSD_PNGPATH" val="C:\USERS\KELEN\DESKTOP\LIXO\"/>
  <p:tag name="PXPSD_PNGFILENAME" val="TELA 01_9.PNG"/>
  <p:tag name="PXPSD_LAYERNAME" val="9"/>
  <p:tag name="PXPSD_PSDPATH" val="C:\Users\Kelen\Desktop\Novo\"/>
  <p:tag name="PXPSD_PSDFILENAME" val="Tela 01.psd"/>
  <p:tag name="PXPSD_PSDSOURCE" val="C:\Users\Kelen\Desktop\Novo\Tela 01.psd"/>
  <p:tag name=" PXPSD_PSDSOURCELAYER" val="9"/>
</p:tagLst>
</file>

<file path=ppt/tags/tag20.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21.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22.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23.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24.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25.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26.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27.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28.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29.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3.xml><?xml version="1.0" encoding="utf-8"?>
<p:tagLst xmlns:a="http://schemas.openxmlformats.org/drawingml/2006/main" xmlns:r="http://schemas.openxmlformats.org/officeDocument/2006/relationships" xmlns:p="http://schemas.openxmlformats.org/presentationml/2006/main">
  <p:tag name="PXPICPATH" val="C:\USERS\KELEN\DESKTOP\LIXO\TELA 01_7.PNG"/>
  <p:tag name="PXPSD_PNGPATH" val="C:\USERS\KELEN\DESKTOP\LIXO\"/>
  <p:tag name="PXPSD_PNGFILENAME" val="TELA 01_7.PNG"/>
  <p:tag name="PXPSD_LAYERNAME" val="7"/>
  <p:tag name="PXPSD_PSDPATH" val="C:\Users\Kelen\Desktop\Novo\"/>
  <p:tag name="PXPSD_PSDFILENAME" val="Tela 01.psd"/>
  <p:tag name="PXPSD_PSDSOURCE" val="C:\Users\Kelen\Desktop\Novo\Tela 01.psd"/>
  <p:tag name=" PXPSD_PSDSOURCELAYER" val="7"/>
</p:tagLst>
</file>

<file path=ppt/tags/tag30.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31.xml><?xml version="1.0" encoding="utf-8"?>
<p:tagLst xmlns:a="http://schemas.openxmlformats.org/drawingml/2006/main" xmlns:r="http://schemas.openxmlformats.org/officeDocument/2006/relationships" xmlns:p="http://schemas.openxmlformats.org/presentationml/2006/main">
  <p:tag name="PXPICPATH" val="..\LIXO\TELA 06_LAYER 1.PNG"/>
  <p:tag name="PXPSD_PNGPATH" val="..\LIXO\"/>
  <p:tag name="PXPSD_PNGFILENAME" val="TELA 06_LAYER 1.PNG"/>
  <p:tag name="PXPSD_LAYERNAME" val="Layer 1"/>
  <p:tag name="PXPSD_PSDFILENAME" val="Tela 06.psd"/>
  <p:tag name="PXPSD_PSDSOURCE" val="C:\Users\Kelen\Desktop\Novo\Tela 06.psd"/>
  <p:tag name=" PXPSD_PSDSOURCELAYER" val="10"/>
</p:tagLst>
</file>

<file path=ppt/tags/tag32.xml><?xml version="1.0" encoding="utf-8"?>
<p:tagLst xmlns:a="http://schemas.openxmlformats.org/drawingml/2006/main" xmlns:r="http://schemas.openxmlformats.org/officeDocument/2006/relationships" xmlns:p="http://schemas.openxmlformats.org/presentationml/2006/main">
  <p:tag name="PXPICPATH" val="..\LIXO\TELA 06_9.PNG"/>
  <p:tag name="PXPSD_PNGPATH" val="..\LIXO\"/>
  <p:tag name="PXPSD_PNGFILENAME" val="TELA 06_9.PNG"/>
  <p:tag name="PXPSD_LAYERNAME" val="9"/>
  <p:tag name="PXPSD_PSDFILENAME" val="Tela 06.psd"/>
  <p:tag name="PXPSD_PSDSOURCE" val="C:\Users\Kelen\Desktop\Novo\Tela 06.psd"/>
  <p:tag name=" PXPSD_PSDSOURCELAYER" val="9"/>
</p:tagLst>
</file>

<file path=ppt/tags/tag33.xml><?xml version="1.0" encoding="utf-8"?>
<p:tagLst xmlns:a="http://schemas.openxmlformats.org/drawingml/2006/main" xmlns:r="http://schemas.openxmlformats.org/officeDocument/2006/relationships" xmlns:p="http://schemas.openxmlformats.org/presentationml/2006/main">
  <p:tag name="PXPICPATH" val="..\LIXO\TELA 06_8.PNG"/>
  <p:tag name="PXPSD_PNGPATH" val="..\LIXO\"/>
  <p:tag name="PXPSD_PNGFILENAME" val="TELA 06_8.PNG"/>
  <p:tag name="PXPSD_LAYERNAME" val="8"/>
  <p:tag name="PXPSD_PSDFILENAME" val="Tela 06.psd"/>
  <p:tag name="PXPSD_PSDSOURCE" val="C:\Users\Kelen\Desktop\Novo\Tela 06.psd"/>
  <p:tag name=" PXPSD_PSDSOURCELAYER" val="8"/>
</p:tagLst>
</file>

<file path=ppt/tags/tag34.xml><?xml version="1.0" encoding="utf-8"?>
<p:tagLst xmlns:a="http://schemas.openxmlformats.org/drawingml/2006/main" xmlns:r="http://schemas.openxmlformats.org/officeDocument/2006/relationships" xmlns:p="http://schemas.openxmlformats.org/presentationml/2006/main">
  <p:tag name="PXPICPATH" val="..\LIXO\TELA 06_7.PNG"/>
  <p:tag name="PXPSD_PNGPATH" val="..\LIXO\"/>
  <p:tag name="PXPSD_PNGFILENAME" val="TELA 06_7.PNG"/>
  <p:tag name="PXPSD_LAYERNAME" val="7"/>
  <p:tag name="PXPSD_PSDFILENAME" val="Tela 06.psd"/>
  <p:tag name="PXPSD_PSDSOURCE" val="C:\Users\Kelen\Desktop\Novo\Tela 06.psd"/>
  <p:tag name=" PXPSD_PSDSOURCELAYER" val="7"/>
</p:tagLst>
</file>

<file path=ppt/tags/tag35.xml><?xml version="1.0" encoding="utf-8"?>
<p:tagLst xmlns:a="http://schemas.openxmlformats.org/drawingml/2006/main" xmlns:r="http://schemas.openxmlformats.org/officeDocument/2006/relationships" xmlns:p="http://schemas.openxmlformats.org/presentationml/2006/main">
  <p:tag name="PXPICPATH" val="..\LIXO\TELA 06_6.PNG"/>
  <p:tag name="PXPSD_PNGPATH" val="..\LIXO\"/>
  <p:tag name="PXPSD_PNGFILENAME" val="TELA 06_6.PNG"/>
  <p:tag name="PXPSD_LAYERNAME" val="6"/>
  <p:tag name="PXPSD_PSDFILENAME" val="Tela 06.psd"/>
  <p:tag name="PXPSD_PSDSOURCE" val="C:\Users\Kelen\Desktop\Novo\Tela 06.psd"/>
  <p:tag name=" PXPSD_PSDSOURCELAYER" val="6"/>
</p:tagLst>
</file>

<file path=ppt/tags/tag36.xml><?xml version="1.0" encoding="utf-8"?>
<p:tagLst xmlns:a="http://schemas.openxmlformats.org/drawingml/2006/main" xmlns:r="http://schemas.openxmlformats.org/officeDocument/2006/relationships" xmlns:p="http://schemas.openxmlformats.org/presentationml/2006/main">
  <p:tag name="PXPICPATH" val="..\LIXO\TELA 06_5.PNG"/>
  <p:tag name="PXPSD_PNGPATH" val="..\LIXO\"/>
  <p:tag name="PXPSD_PNGFILENAME" val="TELA 06_5.PNG"/>
  <p:tag name="PXPSD_LAYERNAME" val="5"/>
  <p:tag name="PXPSD_PSDFILENAME" val="Tela 06.psd"/>
  <p:tag name="PXPSD_PSDSOURCE" val="C:\Users\Kelen\Desktop\Novo\Tela 06.psd"/>
  <p:tag name=" PXPSD_PSDSOURCELAYER" val="5"/>
</p:tagLst>
</file>

<file path=ppt/tags/tag37.xml><?xml version="1.0" encoding="utf-8"?>
<p:tagLst xmlns:a="http://schemas.openxmlformats.org/drawingml/2006/main" xmlns:r="http://schemas.openxmlformats.org/officeDocument/2006/relationships" xmlns:p="http://schemas.openxmlformats.org/presentationml/2006/main">
  <p:tag name="PXPICPATH" val="..\LIXO\TELA 06_4.PNG"/>
  <p:tag name="PXPSD_PNGPATH" val="..\LIXO\"/>
  <p:tag name="PXPSD_PNGFILENAME" val="TELA 06_4.PNG"/>
  <p:tag name="PXPSD_LAYERNAME" val="4"/>
  <p:tag name="PXPSD_PSDFILENAME" val="Tela 06.psd"/>
  <p:tag name="PXPSD_PSDSOURCE" val="C:\Users\Kelen\Desktop\Novo\Tela 06.psd"/>
  <p:tag name=" PXPSD_PSDSOURCELAYER" val="4"/>
</p:tagLst>
</file>

<file path=ppt/tags/tag38.xml><?xml version="1.0" encoding="utf-8"?>
<p:tagLst xmlns:a="http://schemas.openxmlformats.org/drawingml/2006/main" xmlns:r="http://schemas.openxmlformats.org/officeDocument/2006/relationships" xmlns:p="http://schemas.openxmlformats.org/presentationml/2006/main">
  <p:tag name="PXPICPATH" val="..\LIXO\TELA 06_3.PNG"/>
  <p:tag name="PXPSD_PNGPATH" val="..\LIXO\"/>
  <p:tag name="PXPSD_PNGFILENAME" val="TELA 06_3.PNG"/>
  <p:tag name="PXPSD_LAYERNAME" val="3"/>
  <p:tag name="PXPSD_PSDFILENAME" val="Tela 06.psd"/>
  <p:tag name="PXPSD_PSDSOURCE" val="C:\Users\Kelen\Desktop\Novo\Tela 06.psd"/>
  <p:tag name=" PXPSD_PSDSOURCELAYER" val="3"/>
</p:tagLst>
</file>

<file path=ppt/tags/tag39.xml><?xml version="1.0" encoding="utf-8"?>
<p:tagLst xmlns:a="http://schemas.openxmlformats.org/drawingml/2006/main" xmlns:r="http://schemas.openxmlformats.org/officeDocument/2006/relationships" xmlns:p="http://schemas.openxmlformats.org/presentationml/2006/main">
  <p:tag name="PXPICPATH" val="..\LIXO\TELA 07_CAMADA 0.PNG"/>
  <p:tag name="PXPSD_PNGPATH" val="..\LIXO\"/>
  <p:tag name="PXPSD_PNGFILENAME" val="TELA 07_CAMADA 0.PNG"/>
  <p:tag name="PXPSD_LAYERNAME" val="Camada 0"/>
  <p:tag name="PXPSD_PSDFILENAME" val="Tela 07.psd"/>
  <p:tag name="PXPSD_PSDSOURCE" val="C:\Users\Kelen\Desktop\Novo\Tela 07.psd"/>
  <p:tag name=" PXPSD_PSDSOURCELAYER" val="8"/>
</p:tagLst>
</file>

<file path=ppt/tags/tag4.xml><?xml version="1.0" encoding="utf-8"?>
<p:tagLst xmlns:a="http://schemas.openxmlformats.org/drawingml/2006/main" xmlns:r="http://schemas.openxmlformats.org/officeDocument/2006/relationships" xmlns:p="http://schemas.openxmlformats.org/presentationml/2006/main">
  <p:tag name="PXPICPATH" val="C:\USERS\KELEN\DESKTOP\LIXO\TELA 01_3.PNG"/>
  <p:tag name="PXPSD_PNGPATH" val="C:\USERS\KELEN\DESKTOP\LIXO\"/>
  <p:tag name="PXPSD_PNGFILENAME" val="TELA 01_3.PNG"/>
  <p:tag name="PXPSD_LAYERNAME" val="3"/>
  <p:tag name="PXPSD_PSDPATH" val="C:\Users\Kelen\Desktop\Novo\"/>
  <p:tag name="PXPSD_PSDFILENAME" val="Tela 01.psd"/>
  <p:tag name="PXPSD_PSDSOURCE" val="C:\Users\Kelen\Desktop\Novo\Tela 01.psd"/>
  <p:tag name=" PXPSD_PSDSOURCELAYER" val="3"/>
</p:tagLst>
</file>

<file path=ppt/tags/tag40.xml><?xml version="1.0" encoding="utf-8"?>
<p:tagLst xmlns:a="http://schemas.openxmlformats.org/drawingml/2006/main" xmlns:r="http://schemas.openxmlformats.org/officeDocument/2006/relationships" xmlns:p="http://schemas.openxmlformats.org/presentationml/2006/main">
  <p:tag name="PXPICPATH" val="..\LIXO\TELA 07_SHUTTERSTOCK_552896335.PNG"/>
  <p:tag name="PXPSD_PNGPATH" val="..\LIXO\"/>
  <p:tag name="PXPSD_PNGFILENAME" val="TELA 07_SHUTTERSTOCK_552896335.PNG"/>
  <p:tag name="PXPSD_LAYERNAME" val="shutterstock_552896335"/>
  <p:tag name="PXPSD_PSDFILENAME" val="Tela 07.psd"/>
  <p:tag name="PXPSD_PSDSOURCE" val="C:\Users\Kelen\Desktop\Novo\Tela 07.psd"/>
  <p:tag name=" PXPSD_PSDSOURCELAYER" val="7"/>
</p:tagLst>
</file>

<file path=ppt/tags/tag41.xml><?xml version="1.0" encoding="utf-8"?>
<p:tagLst xmlns:a="http://schemas.openxmlformats.org/drawingml/2006/main" xmlns:r="http://schemas.openxmlformats.org/officeDocument/2006/relationships" xmlns:p="http://schemas.openxmlformats.org/presentationml/2006/main">
  <p:tag name="PXPICPATH" val="..\LIXO\TELA 07_RETÂNGULO 2.PNG"/>
  <p:tag name="PXPSD_PNGPATH" val="..\LIXO\"/>
  <p:tag name="PXPSD_PNGFILENAME" val="TELA 07_RETÂNGULO 2.PNG"/>
  <p:tag name="PXPSD_LAYERNAME" val="Retângulo 2"/>
  <p:tag name="PXPSD_PSDFILENAME" val="Tela 07.psd"/>
  <p:tag name="PXPSD_PSDSOURCE" val="C:\Users\Kelen\Desktop\Novo\Tela 07.psd"/>
  <p:tag name=" PXPSD_PSDSOURCELAYER" val="6"/>
</p:tagLst>
</file>

<file path=ppt/tags/tag42.xml><?xml version="1.0" encoding="utf-8"?>
<p:tagLst xmlns:a="http://schemas.openxmlformats.org/drawingml/2006/main" xmlns:r="http://schemas.openxmlformats.org/officeDocument/2006/relationships" xmlns:p="http://schemas.openxmlformats.org/presentationml/2006/main">
  <p:tag name="PXPICPATH" val="..\LIXO\TELA 07_OBJETO INTELIGENTE DE VETOR.PNG"/>
  <p:tag name="PXPSD_PNGPATH" val="..\LIXO\"/>
  <p:tag name="PXPSD_PNGFILENAME" val="TELA 07_OBJETO INTELIGENTE DE VETOR.PNG"/>
  <p:tag name="PXPSD_LAYERNAME" val="Objeto Inteligente de Vetor"/>
  <p:tag name="PXPSD_PSDFILENAME" val="Tela 07.psd"/>
  <p:tag name="PXPSD_PSDSOURCE" val="C:\Users\Kelen\Desktop\Novo\Tela 07.psd"/>
  <p:tag name=" PXPSD_PSDSOURCELAYER" val="1"/>
</p:tagLst>
</file>

<file path=ppt/tags/tag43.xml><?xml version="1.0" encoding="utf-8"?>
<p:tagLst xmlns:a="http://schemas.openxmlformats.org/drawingml/2006/main" xmlns:r="http://schemas.openxmlformats.org/officeDocument/2006/relationships" xmlns:p="http://schemas.openxmlformats.org/presentationml/2006/main">
  <p:tag name="PXPICPATH" val="..\LIXO\TELA 08_2.PNG"/>
  <p:tag name="PXPSD_PNGPATH" val="..\LIXO\"/>
  <p:tag name="PXPSD_PNGFILENAME" val="TELA 08_2.PNG"/>
  <p:tag name="PXPSD_LAYERNAME" val="2"/>
  <p:tag name="PXPSD_PSDFILENAME" val="Tela 08.psd"/>
  <p:tag name="PXPSD_PSDSOURCE" val="C:\Users\Kelen\Desktop\Novo\Tela 08.psd"/>
  <p:tag name=" PXPSD_PSDSOURCELAYER" val="2"/>
</p:tagLst>
</file>

<file path=ppt/tags/tag44.xml><?xml version="1.0" encoding="utf-8"?>
<p:tagLst xmlns:a="http://schemas.openxmlformats.org/drawingml/2006/main" xmlns:r="http://schemas.openxmlformats.org/officeDocument/2006/relationships" xmlns:p="http://schemas.openxmlformats.org/presentationml/2006/main">
  <p:tag name="PXPICPATH" val="..\LIXO\TELA 07_FORMA 2.PNG"/>
  <p:tag name="PXPSD_PNGPATH" val="..\LIXO\"/>
  <p:tag name="PXPSD_PNGFILENAME" val="TELA 07_FORMA 2.PNG"/>
  <p:tag name="PXPSD_LAYERNAME" val="Forma 2"/>
  <p:tag name="PXPSD_PSDFILENAME" val="Tela 07.psd"/>
  <p:tag name="PXPSD_PSDSOURCE" val="C:\Users\Kelen\Desktop\Novo\Tela 07.psd"/>
  <p:tag name=" PXPSD_PSDSOURCELAYER" val="5"/>
</p:tagLst>
</file>

<file path=ppt/tags/tag45.xml><?xml version="1.0" encoding="utf-8"?>
<p:tagLst xmlns:a="http://schemas.openxmlformats.org/drawingml/2006/main" xmlns:r="http://schemas.openxmlformats.org/officeDocument/2006/relationships" xmlns:p="http://schemas.openxmlformats.org/presentationml/2006/main">
  <p:tag name="PXPICPATH" val="..\LIXO\TELA 07_VECTOR SMART OBJECT COPY 3.PNG"/>
  <p:tag name="PXPSD_PNGPATH" val="..\LIXO\"/>
  <p:tag name="PXPSD_PNGFILENAME" val="TELA 07_VECTOR SMART OBJECT COPY 3.PNG"/>
  <p:tag name="PXPSD_LAYERNAME" val="Vector Smart Object copy 3"/>
  <p:tag name="PXPSD_PSDFILENAME" val="Tela 07.psd"/>
  <p:tag name="PXPSD_PSDSOURCE" val="C:\Users\Kelen\Desktop\Novo\Tela 07.psd"/>
  <p:tag name=" PXPSD_PSDSOURCELAYER" val="4"/>
</p:tagLst>
</file>

<file path=ppt/tags/tag46.xml><?xml version="1.0" encoding="utf-8"?>
<p:tagLst xmlns:a="http://schemas.openxmlformats.org/drawingml/2006/main" xmlns:r="http://schemas.openxmlformats.org/officeDocument/2006/relationships" xmlns:p="http://schemas.openxmlformats.org/presentationml/2006/main">
  <p:tag name="PXPICPATH" val="..\LIXO\TELA 08_CAMADA 0.PNG"/>
  <p:tag name="PXPSD_PNGPATH" val="..\LIXO\"/>
  <p:tag name="PXPSD_PNGFILENAME" val="TELA 08_CAMADA 0.PNG"/>
  <p:tag name="PXPSD_LAYERNAME" val="Camada 0"/>
  <p:tag name="PXPSD_PSDFILENAME" val="Tela 08.psd"/>
  <p:tag name="PXPSD_PSDSOURCE" val="C:\Users\Kelen\Desktop\Novo\Tela 08.psd"/>
  <p:tag name=" PXPSD_PSDSOURCELAYER" val="11"/>
</p:tagLst>
</file>

<file path=ppt/tags/tag47.xml><?xml version="1.0" encoding="utf-8"?>
<p:tagLst xmlns:a="http://schemas.openxmlformats.org/drawingml/2006/main" xmlns:r="http://schemas.openxmlformats.org/officeDocument/2006/relationships" xmlns:p="http://schemas.openxmlformats.org/presentationml/2006/main">
  <p:tag name="PXPICPATH" val="..\LIXO\TELA 08_10.PNG"/>
  <p:tag name="PXPSD_PNGPATH" val="..\LIXO\"/>
  <p:tag name="PXPSD_PNGFILENAME" val="TELA 08_10.PNG"/>
  <p:tag name="PXPSD_LAYERNAME" val="10"/>
  <p:tag name="PXPSD_PSDFILENAME" val="Tela 08.psd"/>
  <p:tag name="PXPSD_PSDSOURCE" val="C:\Users\Kelen\Desktop\Novo\Tela 08.psd"/>
  <p:tag name=" PXPSD_PSDSOURCELAYER" val="10"/>
</p:tagLst>
</file>

<file path=ppt/tags/tag48.xml><?xml version="1.0" encoding="utf-8"?>
<p:tagLst xmlns:a="http://schemas.openxmlformats.org/drawingml/2006/main" xmlns:r="http://schemas.openxmlformats.org/officeDocument/2006/relationships" xmlns:p="http://schemas.openxmlformats.org/presentationml/2006/main">
  <p:tag name="PXPICPATH" val="..\LIXO\TELA 08_9.PNG"/>
  <p:tag name="PXPSD_PNGPATH" val="..\LIXO\"/>
  <p:tag name="PXPSD_PNGFILENAME" val="TELA 08_9.PNG"/>
  <p:tag name="PXPSD_LAYERNAME" val="9"/>
  <p:tag name="PXPSD_PSDFILENAME" val="Tela 08.psd"/>
  <p:tag name="PXPSD_PSDSOURCE" val="C:\Users\Kelen\Desktop\Novo\Tela 08.psd"/>
  <p:tag name=" PXPSD_PSDSOURCELAYER" val="9"/>
</p:tagLst>
</file>

<file path=ppt/tags/tag49.xml><?xml version="1.0" encoding="utf-8"?>
<p:tagLst xmlns:a="http://schemas.openxmlformats.org/drawingml/2006/main" xmlns:r="http://schemas.openxmlformats.org/officeDocument/2006/relationships" xmlns:p="http://schemas.openxmlformats.org/presentationml/2006/main">
  <p:tag name="PXPICPATH" val="..\LIXO\TELA 08_8.PNG"/>
  <p:tag name="PXPSD_PNGPATH" val="..\LIXO\"/>
  <p:tag name="PXPSD_PNGFILENAME" val="TELA 08_8.PNG"/>
  <p:tag name="PXPSD_LAYERNAME" val="8"/>
  <p:tag name="PXPSD_PSDFILENAME" val="Tela 08.psd"/>
  <p:tag name="PXPSD_PSDSOURCE" val="C:\Users\Kelen\Desktop\Novo\Tela 08.psd"/>
  <p:tag name=" PXPSD_PSDSOURCELAYER" val="8"/>
</p:tagLst>
</file>

<file path=ppt/tags/tag5.xml><?xml version="1.0" encoding="utf-8"?>
<p:tagLst xmlns:a="http://schemas.openxmlformats.org/drawingml/2006/main" xmlns:r="http://schemas.openxmlformats.org/officeDocument/2006/relationships" xmlns:p="http://schemas.openxmlformats.org/presentationml/2006/main">
  <p:tag name="PXPICPATH" val="C:\USERS\KELEN\DESKTOP\LIXO\TELA 01_8.PNG"/>
  <p:tag name="PXPSD_PNGPATH" val="C:\USERS\KELEN\DESKTOP\LIXO\"/>
  <p:tag name="PXPSD_PNGFILENAME" val="TELA 01_8.PNG"/>
  <p:tag name="PXPSD_LAYERNAME" val="8"/>
  <p:tag name="PXPSD_PSDPATH" val="C:\Users\Kelen\Desktop\Novo\"/>
  <p:tag name="PXPSD_PSDFILENAME" val="Tela 01.psd"/>
  <p:tag name="PXPSD_PSDSOURCE" val="C:\Users\Kelen\Desktop\Novo\Tela 01.psd"/>
  <p:tag name=" PXPSD_PSDSOURCELAYER" val="8"/>
</p:tagLst>
</file>

<file path=ppt/tags/tag50.xml><?xml version="1.0" encoding="utf-8"?>
<p:tagLst xmlns:a="http://schemas.openxmlformats.org/drawingml/2006/main" xmlns:r="http://schemas.openxmlformats.org/officeDocument/2006/relationships" xmlns:p="http://schemas.openxmlformats.org/presentationml/2006/main">
  <p:tag name="PXPICPATH" val="..\LIXO\TELA 08_6.PNG"/>
  <p:tag name="PXPSD_PNGPATH" val="..\LIXO\"/>
  <p:tag name="PXPSD_PNGFILENAME" val="TELA 08_6.PNG"/>
  <p:tag name="PXPSD_LAYERNAME" val="6"/>
  <p:tag name="PXPSD_PSDFILENAME" val="Tela 08.psd"/>
  <p:tag name="PXPSD_PSDSOURCE" val="C:\Users\Kelen\Desktop\Novo\Tela 08.psd"/>
  <p:tag name=" PXPSD_PSDSOURCELAYER" val="6"/>
</p:tagLst>
</file>

<file path=ppt/tags/tag51.xml><?xml version="1.0" encoding="utf-8"?>
<p:tagLst xmlns:a="http://schemas.openxmlformats.org/drawingml/2006/main" xmlns:r="http://schemas.openxmlformats.org/officeDocument/2006/relationships" xmlns:p="http://schemas.openxmlformats.org/presentationml/2006/main">
  <p:tag name="PXPICPATH" val="..\LIXO\TELA 08_2.PNG"/>
  <p:tag name="PXPSD_PNGPATH" val="..\LIXO\"/>
  <p:tag name="PXPSD_PNGFILENAME" val="TELA 08_2.PNG"/>
  <p:tag name="PXPSD_LAYERNAME" val="2"/>
  <p:tag name="PXPSD_PSDFILENAME" val="Tela 08.psd"/>
  <p:tag name="PXPSD_PSDSOURCE" val="C:\Users\Kelen\Desktop\Novo\Tela 08.psd"/>
  <p:tag name=" PXPSD_PSDSOURCELAYER" val="2"/>
</p:tagLst>
</file>

<file path=ppt/tags/tag52.xml><?xml version="1.0" encoding="utf-8"?>
<p:tagLst xmlns:a="http://schemas.openxmlformats.org/drawingml/2006/main" xmlns:r="http://schemas.openxmlformats.org/officeDocument/2006/relationships" xmlns:p="http://schemas.openxmlformats.org/presentationml/2006/main">
  <p:tag name="PXPICPATH" val="..\LIXO\TELA 08_1.PNG"/>
  <p:tag name="PXPSD_PNGPATH" val="..\LIXO\"/>
  <p:tag name="PXPSD_PNGFILENAME" val="TELA 08_1.PNG"/>
  <p:tag name="PXPSD_LAYERNAME" val="1"/>
  <p:tag name="PXPSD_PSDFILENAME" val="Tela 08.psd"/>
  <p:tag name="PXPSD_PSDSOURCE" val="C:\Users\Kelen\Desktop\Novo\Tela 08.psd"/>
  <p:tag name=" PXPSD_PSDSOURCELAYER" val="1"/>
</p:tagLst>
</file>

<file path=ppt/tags/tag53.xml><?xml version="1.0" encoding="utf-8"?>
<p:tagLst xmlns:a="http://schemas.openxmlformats.org/drawingml/2006/main" xmlns:r="http://schemas.openxmlformats.org/officeDocument/2006/relationships" xmlns:p="http://schemas.openxmlformats.org/presentationml/2006/main">
  <p:tag name="PXPICPATH" val="..\LIXO\TELA 08_7.PNG"/>
  <p:tag name="PXPSD_PNGPATH" val="..\LIXO\"/>
  <p:tag name="PXPSD_PNGFILENAME" val="TELA 08_7.PNG"/>
  <p:tag name="PXPSD_LAYERNAME" val="7"/>
  <p:tag name="PXPSD_PSDFILENAME" val="Tela 08.psd"/>
  <p:tag name="PXPSD_PSDSOURCE" val="C:\Users\Kelen\Desktop\Novo\Tela 08.psd"/>
  <p:tag name=" PXPSD_PSDSOURCELAYER" val="7"/>
</p:tagLst>
</file>

<file path=ppt/tags/tag54.xml><?xml version="1.0" encoding="utf-8"?>
<p:tagLst xmlns:a="http://schemas.openxmlformats.org/drawingml/2006/main" xmlns:r="http://schemas.openxmlformats.org/officeDocument/2006/relationships" xmlns:p="http://schemas.openxmlformats.org/presentationml/2006/main">
  <p:tag name="PXPICPATH" val="..\LIXO\TELA 08_5.PNG"/>
  <p:tag name="PXPSD_PNGPATH" val="..\LIXO\"/>
  <p:tag name="PXPSD_PNGFILENAME" val="TELA 08_5.PNG"/>
  <p:tag name="PXPSD_LAYERNAME" val="5"/>
  <p:tag name="PXPSD_PSDFILENAME" val="Tela 08.psd"/>
  <p:tag name="PXPSD_PSDSOURCE" val="C:\Users\Kelen\Desktop\Novo\Tela 08.psd"/>
  <p:tag name=" PXPSD_PSDSOURCELAYER" val="5"/>
</p:tagLst>
</file>

<file path=ppt/tags/tag55.xml><?xml version="1.0" encoding="utf-8"?>
<p:tagLst xmlns:a="http://schemas.openxmlformats.org/drawingml/2006/main" xmlns:r="http://schemas.openxmlformats.org/officeDocument/2006/relationships" xmlns:p="http://schemas.openxmlformats.org/presentationml/2006/main">
  <p:tag name="PXPICPATH" val="C:\USERS\PUC MINAS VIRTUAL\DESKTOP\NOVO\\TELA 09_SHUTTERSTOCK_327953234 COPIAR.PNG"/>
  <p:tag name="PXPSD_PNGPATH" val="C:\USERS\PUC MINAS VIRTUAL\DESKTOP\NOVO\\"/>
  <p:tag name="PXPSD_PNGFILENAME" val="TELA 09_SHUTTERSTOCK_327953234 COPIAR.PNG"/>
  <p:tag name="PXPSD_LAYERNAME" val="shutterstock_327953234 copiar"/>
  <p:tag name="PXPSD_PSDPATH" val="C:\Users\PUC Minas Virtual\Desktop\Novo\"/>
  <p:tag name="PXPSD_PSDFILENAME" val="Tela 09.psd"/>
  <p:tag name="PXPSD_PSDSOURCE" val="C:\Users\PUC Minas Virtual\Desktop\Novo\Tela 09.psd"/>
  <p:tag name=" PXPSD_PSDSOURCELAYER" val="7"/>
</p:tagLst>
</file>

<file path=ppt/tags/tag56.xml><?xml version="1.0" encoding="utf-8"?>
<p:tagLst xmlns:a="http://schemas.openxmlformats.org/drawingml/2006/main" xmlns:r="http://schemas.openxmlformats.org/officeDocument/2006/relationships" xmlns:p="http://schemas.openxmlformats.org/presentationml/2006/main">
  <p:tag name="PXPICPATH" val="C:\USERS\PUC MINAS VIRTUAL\DESKTOP\NOVO\\TELA 09_RETÂNGULO 4.PNG"/>
  <p:tag name="PXPSD_PNGPATH" val="C:\USERS\PUC MINAS VIRTUAL\DESKTOP\NOVO\\"/>
  <p:tag name="PXPSD_PNGFILENAME" val="TELA 09_RETÂNGULO 4.PNG"/>
  <p:tag name="PXPSD_LAYERNAME" val="Retângulo 4"/>
  <p:tag name="PXPSD_PSDPATH" val="C:\Users\PUC Minas Virtual\Desktop\Novo\"/>
  <p:tag name="PXPSD_PSDFILENAME" val="Tela 09.psd"/>
  <p:tag name="PXPSD_PSDSOURCE" val="C:\Users\PUC Minas Virtual\Desktop\Novo\Tela 09.psd"/>
  <p:tag name=" PXPSD_PSDSOURCELAYER" val="6"/>
</p:tagLst>
</file>

<file path=ppt/tags/tag57.xml><?xml version="1.0" encoding="utf-8"?>
<p:tagLst xmlns:a="http://schemas.openxmlformats.org/drawingml/2006/main" xmlns:r="http://schemas.openxmlformats.org/officeDocument/2006/relationships" xmlns:p="http://schemas.openxmlformats.org/presentationml/2006/main">
  <p:tag name="PXPICPATH" val="C:\USERS\PUC MINAS VIRTUAL\DESKTOP\NOVO\\TELA 09_VECTOR SMART OBJECT COPY.PNG"/>
  <p:tag name="PXPSD_PNGPATH" val="C:\USERS\PUC MINAS VIRTUAL\DESKTOP\NOVO\\"/>
  <p:tag name="PXPSD_PNGFILENAME" val="TELA 09_VECTOR SMART OBJECT COPY.PNG"/>
  <p:tag name="PXPSD_LAYERNAME" val="Vector Smart Object copy"/>
  <p:tag name="PXPSD_PSDPATH" val="C:\Users\PUC Minas Virtual\Desktop\Novo\"/>
  <p:tag name="PXPSD_PSDFILENAME" val="Tela 09.psd"/>
  <p:tag name="PXPSD_PSDSOURCE" val="C:\Users\PUC Minas Virtual\Desktop\Novo\Tela 09.psd"/>
  <p:tag name=" PXPSD_PSDSOURCELAYER" val="5"/>
</p:tagLst>
</file>

<file path=ppt/tags/tag58.xml><?xml version="1.0" encoding="utf-8"?>
<p:tagLst xmlns:a="http://schemas.openxmlformats.org/drawingml/2006/main" xmlns:r="http://schemas.openxmlformats.org/officeDocument/2006/relationships" xmlns:p="http://schemas.openxmlformats.org/presentationml/2006/main">
  <p:tag name="PXPICPATH" val="C:\USERS\PUC MINAS VIRTUAL\DESKTOP\NOVO\\TELA 09_4.PNG"/>
  <p:tag name="PXPSD_PNGPATH" val="C:\USERS\PUC MINAS VIRTUAL\DESKTOP\NOVO\\"/>
  <p:tag name="PXPSD_PNGFILENAME" val="TELA 09_4.PNG"/>
  <p:tag name="PXPSD_LAYERNAME" val="4"/>
  <p:tag name="PXPSD_PSDPATH" val="C:\Users\PUC Minas Virtual\Desktop\Novo\"/>
  <p:tag name="PXPSD_PSDFILENAME" val="Tela 09.psd"/>
  <p:tag name="PXPSD_PSDSOURCE" val="C:\Users\PUC Minas Virtual\Desktop\Novo\Tela 09.psd"/>
  <p:tag name=" PXPSD_PSDSOURCELAYER" val="4"/>
</p:tagLst>
</file>

<file path=ppt/tags/tag59.xml><?xml version="1.0" encoding="utf-8"?>
<p:tagLst xmlns:a="http://schemas.openxmlformats.org/drawingml/2006/main" xmlns:r="http://schemas.openxmlformats.org/officeDocument/2006/relationships" xmlns:p="http://schemas.openxmlformats.org/presentationml/2006/main">
  <p:tag name="PXPICPATH" val="C:\USERS\PUC MINAS VIRTUAL\DESKTOP\NOVO\\TELA 09_3.PNG"/>
  <p:tag name="PXPSD_PNGPATH" val="C:\USERS\PUC MINAS VIRTUAL\DESKTOP\NOVO\\"/>
  <p:tag name="PXPSD_PNGFILENAME" val="TELA 09_3.PNG"/>
  <p:tag name="PXPSD_LAYERNAME" val="3"/>
  <p:tag name="PXPSD_PSDPATH" val="C:\Users\PUC Minas Virtual\Desktop\Novo\"/>
  <p:tag name="PXPSD_PSDFILENAME" val="Tela 09.psd"/>
  <p:tag name="PXPSD_PSDSOURCE" val="C:\Users\PUC Minas Virtual\Desktop\Novo\Tela 09.psd"/>
  <p:tag name=" PXPSD_PSDSOURCELAYER" val="3"/>
</p:tagLst>
</file>

<file path=ppt/tags/tag6.xml><?xml version="1.0" encoding="utf-8"?>
<p:tagLst xmlns:a="http://schemas.openxmlformats.org/drawingml/2006/main" xmlns:r="http://schemas.openxmlformats.org/officeDocument/2006/relationships" xmlns:p="http://schemas.openxmlformats.org/presentationml/2006/main">
  <p:tag name="PXPICPATH" val="C:\USERS\KELEN\DESKTOP\LIXO\TELA 01_6.PNG"/>
  <p:tag name="PXPSD_PNGPATH" val="C:\USERS\KELEN\DESKTOP\LIXO\"/>
  <p:tag name="PXPSD_PNGFILENAME" val="TELA 01_6.PNG"/>
  <p:tag name="PXPSD_LAYERNAME" val="6"/>
  <p:tag name="PXPSD_PSDPATH" val="C:\Users\Kelen\Desktop\Novo\"/>
  <p:tag name="PXPSD_PSDFILENAME" val="Tela 01.psd"/>
  <p:tag name="PXPSD_PSDSOURCE" val="C:\Users\Kelen\Desktop\Novo\Tela 01.psd"/>
  <p:tag name=" PXPSD_PSDSOURCELAYER" val="6"/>
</p:tagLst>
</file>

<file path=ppt/tags/tag60.xml><?xml version="1.0" encoding="utf-8"?>
<p:tagLst xmlns:a="http://schemas.openxmlformats.org/drawingml/2006/main" xmlns:r="http://schemas.openxmlformats.org/officeDocument/2006/relationships" xmlns:p="http://schemas.openxmlformats.org/presentationml/2006/main">
  <p:tag name="PXPICPATH" val="C:\USERS\PUC MINAS VIRTUAL\DESKTOP\NOVO\\TELA 09_2.PNG"/>
  <p:tag name="PXPSD_PNGPATH" val="C:\USERS\PUC MINAS VIRTUAL\DESKTOP\NOVO\\"/>
  <p:tag name="PXPSD_PNGFILENAME" val="TELA 09_2.PNG"/>
  <p:tag name="PXPSD_LAYERNAME" val="2"/>
  <p:tag name="PXPSD_PSDPATH" val="C:\Users\PUC Minas Virtual\Desktop\Novo\"/>
  <p:tag name="PXPSD_PSDFILENAME" val="Tela 09.psd"/>
  <p:tag name="PXPSD_PSDSOURCE" val="C:\Users\PUC Minas Virtual\Desktop\Novo\Tela 09.psd"/>
  <p:tag name=" PXPSD_PSDSOURCELAYER" val="2"/>
</p:tagLst>
</file>

<file path=ppt/tags/tag61.xml><?xml version="1.0" encoding="utf-8"?>
<p:tagLst xmlns:a="http://schemas.openxmlformats.org/drawingml/2006/main" xmlns:r="http://schemas.openxmlformats.org/officeDocument/2006/relationships" xmlns:p="http://schemas.openxmlformats.org/presentationml/2006/main">
  <p:tag name="PXPICPATH" val="C:\USERS\PUC MINAS VIRTUAL\DESKTOP\NOVO\\TELA 09_1.PNG"/>
  <p:tag name="PXPSD_PNGPATH" val="C:\USERS\PUC MINAS VIRTUAL\DESKTOP\NOVO\\"/>
  <p:tag name="PXPSD_PNGFILENAME" val="TELA 09_1.PNG"/>
  <p:tag name="PXPSD_LAYERNAME" val="1"/>
  <p:tag name="PXPSD_PSDPATH" val="C:\Users\PUC Minas Virtual\Desktop\Novo\"/>
  <p:tag name="PXPSD_PSDFILENAME" val="Tela 09.psd"/>
  <p:tag name="PXPSD_PSDSOURCE" val="C:\Users\PUC Minas Virtual\Desktop\Novo\Tela 09.psd"/>
  <p:tag name=" PXPSD_PSDSOURCELAYER" val="1"/>
</p:tagLst>
</file>

<file path=ppt/tags/tag7.xml><?xml version="1.0" encoding="utf-8"?>
<p:tagLst xmlns:a="http://schemas.openxmlformats.org/drawingml/2006/main" xmlns:r="http://schemas.openxmlformats.org/officeDocument/2006/relationships" xmlns:p="http://schemas.openxmlformats.org/presentationml/2006/main">
  <p:tag name="PXPICPATH" val="C:\USERS\KELEN\DESKTOP\LIXO\TELA 01_5.PNG"/>
  <p:tag name="PXPSD_PNGPATH" val="C:\USERS\KELEN\DESKTOP\LIXO\"/>
  <p:tag name="PXPSD_PNGFILENAME" val="TELA 01_5.PNG"/>
  <p:tag name="PXPSD_LAYERNAME" val="5"/>
  <p:tag name="PXPSD_PSDPATH" val="C:\Users\Kelen\Desktop\Novo\"/>
  <p:tag name="PXPSD_PSDFILENAME" val="Tela 01.psd"/>
  <p:tag name="PXPSD_PSDSOURCE" val="C:\Users\Kelen\Desktop\Novo\Tela 01.psd"/>
  <p:tag name=" PXPSD_PSDSOURCELAYER" val="5"/>
</p:tagLst>
</file>

<file path=ppt/tags/tag8.xml><?xml version="1.0" encoding="utf-8"?>
<p:tagLst xmlns:a="http://schemas.openxmlformats.org/drawingml/2006/main" xmlns:r="http://schemas.openxmlformats.org/officeDocument/2006/relationships" xmlns:p="http://schemas.openxmlformats.org/presentationml/2006/main">
  <p:tag name="PXPICPATH" val="C:\USERS\PUC MINAS VIRTUAL\DESKTOP\NOVO\\TELA 02_SHUTTERSTOCK_530011516.PNG"/>
  <p:tag name="PXPSD_PNGPATH" val="C:\USERS\PUC MINAS VIRTUAL\DESKTOP\NOVO\\"/>
  <p:tag name="PXPSD_PNGFILENAME" val="TELA 02_SHUTTERSTOCK_530011516.PNG"/>
  <p:tag name="PXPSD_LAYERNAME" val="shutterstock_530011516"/>
  <p:tag name="PXPSD_PSDPATH" val="C:\Users\PUC Minas Virtual\Desktop\Novo\"/>
  <p:tag name="PXPSD_PSDFILENAME" val="Tela 02.psd"/>
  <p:tag name="PXPSD_PSDSOURCE" val="C:\Users\PUC Minas Virtual\Desktop\Novo\Tela 02.psd"/>
  <p:tag name=" PXPSD_PSDSOURCELAYER" val="2"/>
</p:tagLst>
</file>

<file path=ppt/tags/tag9.xml><?xml version="1.0" encoding="utf-8"?>
<p:tagLst xmlns:a="http://schemas.openxmlformats.org/drawingml/2006/main" xmlns:r="http://schemas.openxmlformats.org/officeDocument/2006/relationships" xmlns:p="http://schemas.openxmlformats.org/presentationml/2006/main">
  <p:tag name="PXPICPATH" val="C:\USERS\KELEN\DESKTOP\LIXO\TELA 02_8.PNG"/>
  <p:tag name="PXPSD_PNGPATH" val="C:\USERS\KELEN\DESKTOP\LIXO\"/>
  <p:tag name="PXPSD_PNGFILENAME" val="TELA 02_8.PNG"/>
  <p:tag name="PXPSD_LAYERNAME" val="8"/>
  <p:tag name="PXPSD_PSDPATH" val="C:\Users\Kelen\Desktop\Novo\"/>
  <p:tag name="PXPSD_PSDFILENAME" val="Tela 02.psd"/>
  <p:tag name="PXPSD_PSDSOURCE" val="C:\Users\Kelen\Desktop\Novo\Tela 02.psd"/>
  <p:tag name=" PXPSD_PSDSOURCELAYER" val="8"/>
</p:tagLst>
</file>

<file path=ppt/theme/theme1.xml><?xml version="1.0" encoding="utf-8"?>
<a:theme xmlns:a="http://schemas.openxmlformats.org/drawingml/2006/main" name="SUBTÍTUL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ÓP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IDE TEXTO CORRI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LIDE SEM TÍTULO TEXTO CORRI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LIDE COM IMAGE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LIDE COM IMAGEM OU TABEL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ERGUN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ITAÇÕ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5124</TotalTime>
  <Words>273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Fontes usadas</vt:lpstr>
      </vt:variant>
      <vt:variant>
        <vt:i4>3</vt:i4>
      </vt:variant>
      <vt:variant>
        <vt:lpstr>Tema</vt:lpstr>
      </vt:variant>
      <vt:variant>
        <vt:i4>10</vt:i4>
      </vt:variant>
      <vt:variant>
        <vt:lpstr>Títulos de slides</vt:lpstr>
      </vt:variant>
      <vt:variant>
        <vt:i4>9</vt:i4>
      </vt:variant>
    </vt:vector>
  </HeadingPairs>
  <TitlesOfParts>
    <vt:vector size="22" baseType="lpstr">
      <vt:lpstr>Arial</vt:lpstr>
      <vt:lpstr>Calibri</vt:lpstr>
      <vt:lpstr>Wingdings</vt:lpstr>
      <vt:lpstr>SUBTÍTULO</vt:lpstr>
      <vt:lpstr>CAPA</vt:lpstr>
      <vt:lpstr>TÓPICOS</vt:lpstr>
      <vt:lpstr>SLIDE TEXTO CORRIDO</vt:lpstr>
      <vt:lpstr>SLIDE SEM TÍTULO TEXTO CORRIDO</vt:lpstr>
      <vt:lpstr>SLIDE COM IMAGEM</vt:lpstr>
      <vt:lpstr>SLIDE COM IMAGEM OU TABELA</vt:lpstr>
      <vt:lpstr>PERGUNTAS</vt:lpstr>
      <vt:lpstr>CITAÇÕES</vt:lpstr>
      <vt:lpstr>5_Personalizar design</vt:lpstr>
      <vt:lpstr> Determinantes </vt:lpstr>
      <vt:lpstr>Aula 1</vt:lpstr>
      <vt:lpstr>Permutações</vt:lpstr>
      <vt:lpstr>Exemplo</vt:lpstr>
      <vt:lpstr>Permutações</vt:lpstr>
      <vt:lpstr>Permutações</vt:lpstr>
      <vt:lpstr>Inversões</vt:lpstr>
      <vt:lpstr>Exemplo</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miranda.kelen@gmail.com</dc:creator>
  <cp:lastModifiedBy>Pedro Belchior</cp:lastModifiedBy>
  <cp:revision>199</cp:revision>
  <dcterms:created xsi:type="dcterms:W3CDTF">2017-04-07T03:07:38Z</dcterms:created>
  <dcterms:modified xsi:type="dcterms:W3CDTF">2018-07-25T21:46:09Z</dcterms:modified>
</cp:coreProperties>
</file>