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7FB56E2-27C1-48D4-A5C7-E63A79627DD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91120" y="207036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Comparação de Arquiteturas Utilizando Superescalar Simulator</a:t>
            </a:r>
            <a:br/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91120" y="4457880"/>
            <a:ext cx="914184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Guilherme de Andrade Moura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Ricardo Xavier Sena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Testes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Aumentamos associatividade da L2; 8-way para 16-way.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O tempo de execução aumentou em 1 segundo e tivemos redução de ciclos. Com isso voltamos atrás.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Testes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2056680"/>
            <a:ext cx="10513440" cy="26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Aumentamos associatividade da L1; 8-way para 16-way.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O tempo de execução não apresentou variações porém tivemos redução de ciclos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27320" y="4293000"/>
            <a:ext cx="58136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 Thin"/>
                <a:ea typeface="DejaVu Sans"/>
              </a:rPr>
              <a:t>29881955 -&gt; 29871626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Testes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20379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Últimos Testes: Trabalhamos com alterações nos tamanhos das páginas.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Alteramos o tamanho das páginas de 4096 para 8192; 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Sem melhorias.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Testes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208620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Alteramos o tamanho da mémoria L1 de 1024 para 2048;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Obtivemos Speed-Up de 0.3ms; O número de ciclos caiu para 29865772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Aumentamos novamente e tivemos atrasos.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Resultados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Conseguimos uma melhoria da velocidade de 9.89% e reduzir os ciclos em 12888200.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Imagem 3" descr=""/>
          <p:cNvPicPr/>
          <p:nvPr/>
        </p:nvPicPr>
        <p:blipFill>
          <a:blip r:embed="rId1"/>
          <a:stretch/>
        </p:blipFill>
        <p:spPr>
          <a:xfrm>
            <a:off x="1688040" y="3396600"/>
            <a:ext cx="2646000" cy="1207440"/>
          </a:xfrm>
          <a:prstGeom prst="rect">
            <a:avLst/>
          </a:prstGeom>
          <a:ln>
            <a:noFill/>
          </a:ln>
        </p:spPr>
      </p:pic>
      <p:pic>
        <p:nvPicPr>
          <p:cNvPr id="125" name="Imagem 6" descr=""/>
          <p:cNvPicPr/>
          <p:nvPr/>
        </p:nvPicPr>
        <p:blipFill>
          <a:blip r:embed="rId2"/>
          <a:stretch/>
        </p:blipFill>
        <p:spPr>
          <a:xfrm>
            <a:off x="6782760" y="2505240"/>
            <a:ext cx="3135240" cy="298980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Trabalhos futuros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Projetar arquiteturas diferentes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Realizar novos testes com outros benchmarks e trabalhar com outros aspectos da arquitetura(politica de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cache, threads)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50960" y="261180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Dúvidas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67680" y="1448640"/>
            <a:ext cx="702216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Objetivo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67680" y="2774160"/>
            <a:ext cx="10513440" cy="22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Projetar uma arquitetura e utilizar de um benchmark para fazer testes e provar que houve melhorias (speed up) em comparação com outra.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974880"/>
            <a:ext cx="597600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Simulador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2407680"/>
            <a:ext cx="10513440" cy="23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Utilizamos o SESC </a:t>
            </a:r>
            <a:r>
              <a:rPr b="0" lang="en-US" sz="2800" spc="-1" strike="noStrike">
                <a:solidFill>
                  <a:srgbClr val="2a326c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(SuperESCalar Simulator)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por ser mais descritivo em relação aos componentes que modificaremos na arquitetura.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Maior ponto negativo: Pouca documentação.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Benchmark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94328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Utilizamos o Crafty.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Exige menos esforço comparado o Ocean.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Consiste em resolver 5 layouts de xadrez diferentes aonde pesquisa os movimentos possíveis em uma árvore.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Arquitetura Proposta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916080" y="2596680"/>
            <a:ext cx="12189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7734240" y="2596680"/>
            <a:ext cx="12189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Imagem 8" descr=""/>
          <p:cNvPicPr/>
          <p:nvPr/>
        </p:nvPicPr>
        <p:blipFill>
          <a:blip r:embed="rId1"/>
          <a:stretch/>
        </p:blipFill>
        <p:spPr>
          <a:xfrm>
            <a:off x="1719360" y="2596680"/>
            <a:ext cx="8751240" cy="248400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Testes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222264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Primeiro Teste: aumentamos quantidade de processos por nó.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32 processos para 128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O tempo aumentou porém os ciclos permaneceram o mesmo.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Testes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21027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Segundo Teste: aumentamos o tamanho da linha de cache. 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32 linhas para 128 assim como no primeiro teste.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O tempo de execução diminui para 22.89ms (antes 24.99ms) e ciclos foram reduzidos para 29881955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Testes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Terceiro e quarto Teste: alteramos frequência do processador e clock.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Sem alterações consideráveis.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bold"/>
                <a:ea typeface="DejaVu Sans"/>
              </a:rPr>
              <a:t>Testes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Quinto Teste: resolvemos trabalhar com a associatividade das memórias L1 e L2.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Alteramos política de escrita da L2 de write-back para write-through.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Ganho de 0.2ms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1794680" y="286200"/>
            <a:ext cx="43560" cy="6569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LibreOffice/5.3.3.2$Windows_x86 LibreOffice_project/3d9a8b4b4e538a85e0782bd6c2d430bafe583448</Application>
  <Words>298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</dc:creator>
  <dc:description/>
  <dc:language>en-US</dc:language>
  <cp:lastModifiedBy/>
  <dcterms:modified xsi:type="dcterms:W3CDTF">2017-06-12T13:22:56Z</dcterms:modified>
  <cp:revision>12</cp:revision>
  <dc:subject/>
  <dc:title>Comparação de Arquiteturas Utilizando Superescalar Simulator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