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f635defbd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f635defbd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64d000a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f64d000a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635defbd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635defbd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f64d000a2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f64d000a2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5d192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5d192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f635defbd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f635defbd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f5d1929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f5d1929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635defbd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f635defbd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635defbd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635defbd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635defbd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635defbd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635defbd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635defbd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f64d000a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f64d000a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s.nyu.edu/courses/spring03/G22.2560-001/horn.html" TargetMode="External"/><Relationship Id="rId4" Type="http://schemas.openxmlformats.org/officeDocument/2006/relationships/hyperlink" Target="http://logtalk.org/" TargetMode="External"/><Relationship Id="rId5" Type="http://schemas.openxmlformats.org/officeDocument/2006/relationships/hyperlink" Target="http://mozart.github.io/" TargetMode="External"/><Relationship Id="rId6" Type="http://schemas.openxmlformats.org/officeDocument/2006/relationships/hyperlink" Target="http://swi-prolog.org/features.html" TargetMode="External"/><Relationship Id="rId7" Type="http://schemas.openxmlformats.org/officeDocument/2006/relationships/hyperlink" Target="https://pt.wikibooks.org/w/index.php?title=Prolog/No%C3%A7%C3%B5es_b%C3%A1sicas_de_Prolog&amp;oldid=25041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Prolog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Arthur Ladislau Pereira, Ernesto Athayde de Queiroz e Ricardo Xavier Sena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Programas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Fatorial :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980925"/>
            <a:ext cx="5437901" cy="13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23622"/>
            <a:ext cx="5437899" cy="1245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Programas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Quicksort :</a:t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22375"/>
            <a:ext cx="5619651" cy="1303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95" y="1963770"/>
            <a:ext cx="5607550" cy="105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finais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Apesar de que Prolog hoje é utilizada principalmente no ambiente acadêmico ainda mantém sua relevância </a:t>
            </a:r>
            <a:r>
              <a:rPr lang="pt-BR"/>
              <a:t>nas áreas de interpretação de linguagem natural e principalmente de Inteligência Artificial por ser uma linguagem de sintaxe relativamente simples e pela facilidade de se declarar fatos, regras, relações e objetivos de forma quase natural e sucinta.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Mas não recebe toda a atenção que deveria por ter criado as fundações para implementação de muitos princípios teóricos em que se baseiam muitas linguagens de programação. </a:t>
            </a:r>
            <a:r>
              <a:rPr lang="pt-BR"/>
              <a:t> 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COLMERAUER, Alain; ROUSSEL, Philippe. The birth of prolog. 1992.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DAVIS, Ernest. Horn clause logic. 2003. Disponível em: &lt;</a:t>
            </a:r>
            <a:r>
              <a:rPr lang="pt-BR" sz="1300" u="sng">
                <a:solidFill>
                  <a:schemeClr val="hlink"/>
                </a:solidFill>
                <a:hlinkClick r:id="rId3"/>
              </a:rPr>
              <a:t>https://cs.nyu.edu/courses/spring03/G22.2560-001/horn.html</a:t>
            </a:r>
            <a:r>
              <a:rPr lang="pt-BR" sz="1300"/>
              <a:t>&gt;.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JúNIOR, Ilaim Costa; Sá, Claudio Cesar de. Tutorial de prolog. 2003.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LAGO, SILVIO. Prolog. 1991.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MOURA, Paulo. LogTalk.org. 2018. Disponível em: &lt;</a:t>
            </a:r>
            <a:r>
              <a:rPr lang="pt-BR" sz="1300" u="sng">
                <a:solidFill>
                  <a:schemeClr val="hlink"/>
                </a:solidFill>
                <a:hlinkClick r:id="rId4"/>
              </a:rPr>
              <a:t>http://logtalk.org/</a:t>
            </a:r>
            <a:r>
              <a:rPr lang="pt-BR" sz="1300"/>
              <a:t>&gt;.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MOURA, Paulo Jorge Lopes de. Design of an Object-Oriented Logic Programming Language. 2003. Tese (Doutorado) — Universidade da Beira Interior.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MOZART.GITHUB.IO. Disponível em: &lt;</a:t>
            </a:r>
            <a:r>
              <a:rPr lang="pt-BR" sz="1300" u="sng">
                <a:solidFill>
                  <a:schemeClr val="hlink"/>
                </a:solidFill>
                <a:hlinkClick r:id="rId5"/>
              </a:rPr>
              <a:t>http://mozart.github.io/</a:t>
            </a:r>
            <a:r>
              <a:rPr lang="pt-BR" sz="1300"/>
              <a:t>&gt;.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SWI-PROLOG.ORG. Disponível em: &lt;</a:t>
            </a:r>
            <a:r>
              <a:rPr lang="pt-BR" sz="1300" u="sng">
                <a:solidFill>
                  <a:schemeClr val="hlink"/>
                </a:solidFill>
                <a:hlinkClick r:id="rId6"/>
              </a:rPr>
              <a:t>http://swi-prolog.org/features.html</a:t>
            </a:r>
            <a:r>
              <a:rPr lang="pt-BR" sz="1300"/>
              <a:t>&gt;.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WIKILIVROS. Prolog/Noções básicas de Prolog  — Wikilivros, Livros abertos por um mundo   aberto. 2013. [Online;   accessed   26-setembro-2018]. Disponível em: &lt;</a:t>
            </a:r>
            <a:r>
              <a:rPr lang="pt-BR" sz="1300" u="sng">
                <a:solidFill>
                  <a:schemeClr val="hlink"/>
                </a:solidFill>
                <a:hlinkClick r:id="rId7"/>
              </a:rPr>
              <a:t>https://pt.wikibooks.org/w/index.php?title=Prolog/No%C3%A7%C3%B5es_b%C3%A1sicas_de_Prolog&amp;oldid=250417</a:t>
            </a:r>
            <a:r>
              <a:rPr lang="pt-BR" sz="1300"/>
              <a:t>&gt;.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YESLOGIC; OPTURION; SOMOGYI, Zoltan. Mercury.org</a:t>
            </a:r>
            <a:r>
              <a:rPr lang="pt-BR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Introdução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Histórico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Paradigmas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Características da Linguagem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Linguagens semelhantes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Exemplos de Programas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Considerações finais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Referências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nome Prolog vem de “</a:t>
            </a:r>
            <a:r>
              <a:rPr i="1" lang="pt-BR"/>
              <a:t>Programmation en Logique</a:t>
            </a:r>
            <a:r>
              <a:rPr lang="pt-BR"/>
              <a:t>”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Consiste numa linguagem puramente lógica e uma linguagem concreta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utilizada principalmente em inteligência artificial e em interpretadores de linguagem natural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implementação mais utilizada hoje em dia é SWI-Prolog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838" y="3016188"/>
            <a:ext cx="23145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725" y="3484613"/>
            <a:ext cx="3464824" cy="9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19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projeto da linguagem foi iniciado em 1970 por Alain Colmerauer e Philippe Roussel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Nasceu com o intuito de processar linguagens naturais, mais especificamente o  francês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versão  definitiva de Prolog foi implementada em 1973 com grande ajuda de Robert Kowalski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925" y="3030500"/>
            <a:ext cx="1172688" cy="1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900" y="3085084"/>
            <a:ext cx="1305700" cy="13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796900" y="4508250"/>
            <a:ext cx="226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Alain Colmerauer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6687425" y="4508250"/>
            <a:ext cx="226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Robert Kowalski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influenciada pela linguagem Planner: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Backward-chaining</a:t>
            </a:r>
            <a:r>
              <a:rPr lang="pt-BR"/>
              <a:t> - método de inferência em se resolve "empilhando" e resolvendo a pilha até ter uma resposta válida.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Negação por falha -</a:t>
            </a:r>
            <a:r>
              <a:rPr lang="pt-BR"/>
              <a:t> um método de inferência com o que consiste em derivar </a:t>
            </a:r>
            <a:r>
              <a:rPr i="1" lang="pt-BR"/>
              <a:t>¬P</a:t>
            </a:r>
            <a:r>
              <a:rPr lang="pt-BR"/>
              <a:t> </a:t>
            </a:r>
            <a:r>
              <a:rPr lang="pt-BR"/>
              <a:t>da falha de verificação de </a:t>
            </a:r>
            <a:r>
              <a:rPr i="1" lang="pt-BR"/>
              <a:t>P</a:t>
            </a:r>
            <a:r>
              <a:rPr lang="pt-BR"/>
              <a:t>. 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General Backtracking</a:t>
            </a:r>
            <a:r>
              <a:rPr lang="pt-BR"/>
              <a:t> - método de execução, construindo uma árvore de candidatos para a solução de um objetivo e assim que achar alguma </a:t>
            </a:r>
            <a:r>
              <a:rPr lang="pt-BR"/>
              <a:t>solução</a:t>
            </a:r>
            <a:r>
              <a:rPr lang="pt-BR"/>
              <a:t> </a:t>
            </a:r>
            <a:r>
              <a:rPr lang="pt-BR"/>
              <a:t>válida</a:t>
            </a:r>
            <a:r>
              <a:rPr lang="pt-BR"/>
              <a:t>, abandona a pilha 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Usar nomes diferentes para referenciar diferentes entidades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Prolog é uma linguagem declarativa, </a:t>
            </a:r>
            <a:r>
              <a:rPr lang="pt-BR"/>
              <a:t>não</a:t>
            </a:r>
            <a:r>
              <a:rPr lang="pt-BR"/>
              <a:t> se diz comandos como nas linguagens imperativas. Prolog é interpretada, e compilada.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Pertence ao paradigma lógico que condiz com trazer o estilo da lógica matemáti</a:t>
            </a:r>
            <a:r>
              <a:rPr lang="pt-BR"/>
              <a:t>c</a:t>
            </a:r>
            <a:r>
              <a:rPr lang="pt-BR"/>
              <a:t>a à programação de computadores.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Os problemas </a:t>
            </a:r>
            <a:r>
              <a:rPr lang="pt-BR"/>
              <a:t>são expressos como problemas lógicos e a partir daí temos uma maneira de demonstrar se é falso ou verdadeiro, tal qual em expressões matemáticas.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da Linguagem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Cláusulas de Horn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Sintaxe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Tipos de Dados:</a:t>
            </a:r>
            <a:endParaRPr sz="2000"/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Átomos</a:t>
            </a:r>
            <a:endParaRPr sz="1600"/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Números</a:t>
            </a:r>
            <a:endParaRPr sz="1600"/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Variáveis</a:t>
            </a:r>
            <a:endParaRPr sz="1600"/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Termos Compostos</a:t>
            </a:r>
            <a:endParaRPr sz="1600"/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Listas </a:t>
            </a:r>
            <a:endParaRPr sz="1600"/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Strings</a:t>
            </a:r>
            <a:endParaRPr sz="1600"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Linguagens Semelhantes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LogTalk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Mercury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Oz (Mozart)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550" y="-74425"/>
            <a:ext cx="2646200" cy="26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6400" y="2571763"/>
            <a:ext cx="1958500" cy="19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350" y="2879488"/>
            <a:ext cx="33909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Programas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Hello World</a:t>
            </a:r>
            <a:r>
              <a:rPr lang="pt-BR"/>
              <a:t> :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69752"/>
            <a:ext cx="6715624" cy="7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