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7" r:id="rId11"/>
    <p:sldId id="264" r:id="rId12"/>
    <p:sldId id="266" r:id="rId13"/>
    <p:sldId id="265" r:id="rId14"/>
    <p:sldId id="263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4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38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51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68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96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83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8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0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91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45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5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9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5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30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47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7494BA-3998-5F40-B0F4-FC1C8E1D1024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81300F-5CAB-9B4D-9CA1-5D9BFFB3A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01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0863684-7679-4E9C-8448-FF8B1680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70" y="967532"/>
            <a:ext cx="3286059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503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193DDE5-4C24-4F86-A883-8DEFB316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928958" y="3185601"/>
            <a:ext cx="48249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Cancellazione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AAA0E-D488-442D-828F-C0C95C82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55" y="1323420"/>
            <a:ext cx="2390340" cy="48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257132" y="3185601"/>
            <a:ext cx="61685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Aggiornamento info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860B91-0C78-4C4A-88E4-5E3FA364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78" y="1710123"/>
            <a:ext cx="2119304" cy="43667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733162A-4095-40B1-9606-C89E20D0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5F0A1E-43BC-49AE-80C3-E2C77287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63" y="1369262"/>
            <a:ext cx="2478219" cy="504844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1121518" y="3185601"/>
            <a:ext cx="3749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Richiesta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908355-EF63-40EC-B837-6C6B41A0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A2F2727-F990-4F5C-AB5A-8CA47F730F5F}"/>
              </a:ext>
            </a:extLst>
          </p:cNvPr>
          <p:cNvSpPr/>
          <p:nvPr/>
        </p:nvSpPr>
        <p:spPr>
          <a:xfrm>
            <a:off x="1086808" y="460962"/>
            <a:ext cx="10018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GRAZ</a:t>
            </a:r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 PER L’ATTENZIONE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96C676A-F167-4438-AD6E-A9BF273D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95" y="1890057"/>
            <a:ext cx="3008409" cy="4506981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36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983FAC-3870-B24D-A3DB-1AF36E00444D}"/>
              </a:ext>
            </a:extLst>
          </p:cNvPr>
          <p:cNvSpPr/>
          <p:nvPr/>
        </p:nvSpPr>
        <p:spPr>
          <a:xfrm>
            <a:off x="4315643" y="1304364"/>
            <a:ext cx="35607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 siamo?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68FA70F-F6BD-2D41-8F80-FDBC6662784A}"/>
              </a:ext>
            </a:extLst>
          </p:cNvPr>
          <p:cNvSpPr/>
          <p:nvPr/>
        </p:nvSpPr>
        <p:spPr>
          <a:xfrm>
            <a:off x="2079977" y="3308992"/>
            <a:ext cx="8370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Quale è la nostra proposta?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6616D2-58B5-493B-A044-0E4057A5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670" y="4743797"/>
            <a:ext cx="1468016" cy="2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7321A-29A6-4BF7-9396-8606E3C9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Perché scegliere proprio noi?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7B1EA45-B3A9-4E42-9254-E8EC1D29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4220"/>
            <a:ext cx="10353762" cy="4058751"/>
          </a:xfrm>
        </p:spPr>
        <p:txBody>
          <a:bodyPr/>
          <a:lstStyle/>
          <a:p>
            <a:pPr marL="450000" lvl="1" indent="0">
              <a:buNone/>
            </a:pPr>
            <a:r>
              <a:rPr lang="it-IT" dirty="0"/>
              <a:t>													APP SUL MERCATO		         NOI</a:t>
            </a:r>
          </a:p>
          <a:p>
            <a:pPr marL="450000" lvl="1" indent="0">
              <a:buNone/>
            </a:pPr>
            <a:endParaRPr lang="it-IT" dirty="0"/>
          </a:p>
          <a:p>
            <a:pPr lvl="1"/>
            <a:r>
              <a:rPr lang="it-IT" sz="2000" dirty="0"/>
              <a:t>VERIFICA CAMPO PRENOTATO</a:t>
            </a:r>
          </a:p>
          <a:p>
            <a:pPr lvl="1"/>
            <a:endParaRPr lang="it-IT" sz="1600" dirty="0"/>
          </a:p>
          <a:p>
            <a:pPr lvl="1"/>
            <a:r>
              <a:rPr lang="it-IT" dirty="0"/>
              <a:t>DIVISIONE QUOTA GIOCATORI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PAGAMENTO ANTICIPATO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CHAT PER TORNEI E PARTITE</a:t>
            </a:r>
          </a:p>
        </p:txBody>
      </p:sp>
      <p:sp>
        <p:nvSpPr>
          <p:cNvPr id="16" name="Google Shape;3072;p49">
            <a:extLst>
              <a:ext uri="{FF2B5EF4-FFF2-40B4-BE49-F238E27FC236}">
                <a16:creationId xmlns:a16="http://schemas.microsoft.com/office/drawing/2014/main" id="{E4571407-41CB-4456-9168-4D07886DF6F0}"/>
              </a:ext>
            </a:extLst>
          </p:cNvPr>
          <p:cNvSpPr/>
          <p:nvPr/>
        </p:nvSpPr>
        <p:spPr>
          <a:xfrm>
            <a:off x="10319334" y="2746074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" name="Google Shape;3074;p49">
            <a:extLst>
              <a:ext uri="{FF2B5EF4-FFF2-40B4-BE49-F238E27FC236}">
                <a16:creationId xmlns:a16="http://schemas.microsoft.com/office/drawing/2014/main" id="{AA7176EF-51E4-4A41-9812-C94016ABE7D6}"/>
              </a:ext>
            </a:extLst>
          </p:cNvPr>
          <p:cNvSpPr/>
          <p:nvPr/>
        </p:nvSpPr>
        <p:spPr>
          <a:xfrm>
            <a:off x="7836131" y="274760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3072;p49">
            <a:extLst>
              <a:ext uri="{FF2B5EF4-FFF2-40B4-BE49-F238E27FC236}">
                <a16:creationId xmlns:a16="http://schemas.microsoft.com/office/drawing/2014/main" id="{3786B383-58DA-4602-B9DB-230C7F6A68FA}"/>
              </a:ext>
            </a:extLst>
          </p:cNvPr>
          <p:cNvSpPr/>
          <p:nvPr/>
        </p:nvSpPr>
        <p:spPr>
          <a:xfrm>
            <a:off x="10319334" y="3562274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3074;p49">
            <a:extLst>
              <a:ext uri="{FF2B5EF4-FFF2-40B4-BE49-F238E27FC236}">
                <a16:creationId xmlns:a16="http://schemas.microsoft.com/office/drawing/2014/main" id="{5C883BAF-A7AB-44BC-95D9-CD1793BC4B1A}"/>
              </a:ext>
            </a:extLst>
          </p:cNvPr>
          <p:cNvSpPr/>
          <p:nvPr/>
        </p:nvSpPr>
        <p:spPr>
          <a:xfrm>
            <a:off x="7836131" y="3562274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" name="Google Shape;3072;p49">
            <a:extLst>
              <a:ext uri="{FF2B5EF4-FFF2-40B4-BE49-F238E27FC236}">
                <a16:creationId xmlns:a16="http://schemas.microsoft.com/office/drawing/2014/main" id="{7E5917D1-5392-48E7-8E01-8B620879BDBB}"/>
              </a:ext>
            </a:extLst>
          </p:cNvPr>
          <p:cNvSpPr/>
          <p:nvPr/>
        </p:nvSpPr>
        <p:spPr>
          <a:xfrm>
            <a:off x="10319334" y="4299529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" name="Google Shape;3074;p49">
            <a:extLst>
              <a:ext uri="{FF2B5EF4-FFF2-40B4-BE49-F238E27FC236}">
                <a16:creationId xmlns:a16="http://schemas.microsoft.com/office/drawing/2014/main" id="{C42205A0-3AAA-4AD5-AE2F-2C1175980586}"/>
              </a:ext>
            </a:extLst>
          </p:cNvPr>
          <p:cNvSpPr/>
          <p:nvPr/>
        </p:nvSpPr>
        <p:spPr>
          <a:xfrm>
            <a:off x="7836131" y="4299529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" name="Google Shape;3072;p49">
            <a:extLst>
              <a:ext uri="{FF2B5EF4-FFF2-40B4-BE49-F238E27FC236}">
                <a16:creationId xmlns:a16="http://schemas.microsoft.com/office/drawing/2014/main" id="{B3DE8ECD-AE09-4C41-B02B-9564139EBFD5}"/>
              </a:ext>
            </a:extLst>
          </p:cNvPr>
          <p:cNvSpPr/>
          <p:nvPr/>
        </p:nvSpPr>
        <p:spPr>
          <a:xfrm>
            <a:off x="10319334" y="514125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6" name="Google Shape;3074;p49">
            <a:extLst>
              <a:ext uri="{FF2B5EF4-FFF2-40B4-BE49-F238E27FC236}">
                <a16:creationId xmlns:a16="http://schemas.microsoft.com/office/drawing/2014/main" id="{8614CEF3-6CAD-4716-97DF-FEAA2D715F28}"/>
              </a:ext>
            </a:extLst>
          </p:cNvPr>
          <p:cNvSpPr/>
          <p:nvPr/>
        </p:nvSpPr>
        <p:spPr>
          <a:xfrm>
            <a:off x="7836131" y="5138198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BFA3DBCF-8B59-437D-94B0-A1B140FE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BEB82F4-61CE-DF42-9EDD-9E736AC27960}"/>
              </a:ext>
            </a:extLst>
          </p:cNvPr>
          <p:cNvSpPr/>
          <p:nvPr/>
        </p:nvSpPr>
        <p:spPr>
          <a:xfrm>
            <a:off x="594739" y="413793"/>
            <a:ext cx="359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Funzionalità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31208E-4AEA-DF47-813D-D10F5185B5A0}"/>
              </a:ext>
            </a:extLst>
          </p:cNvPr>
          <p:cNvSpPr txBox="1"/>
          <p:nvPr/>
        </p:nvSpPr>
        <p:spPr>
          <a:xfrm>
            <a:off x="869244" y="1983454"/>
            <a:ext cx="251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Profilo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Logout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626902-474C-F644-A9EA-8A74DEAC1540}"/>
              </a:ext>
            </a:extLst>
          </p:cNvPr>
          <p:cNvSpPr/>
          <p:nvPr/>
        </p:nvSpPr>
        <p:spPr>
          <a:xfrm>
            <a:off x="869244" y="1337123"/>
            <a:ext cx="22013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Tutti i ruoli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2489E2C-1BAC-5B43-90BF-49106DB9DD28}"/>
              </a:ext>
            </a:extLst>
          </p:cNvPr>
          <p:cNvSpPr/>
          <p:nvPr/>
        </p:nvSpPr>
        <p:spPr>
          <a:xfrm>
            <a:off x="3848741" y="1337123"/>
            <a:ext cx="20110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Giocatore</a:t>
            </a:r>
            <a:endParaRPr lang="it-IT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04D2047-A758-344E-8AB1-BC25EFBC1625}"/>
              </a:ext>
            </a:extLst>
          </p:cNvPr>
          <p:cNvSpPr/>
          <p:nvPr/>
        </p:nvSpPr>
        <p:spPr>
          <a:xfrm>
            <a:off x="7534139" y="1337123"/>
            <a:ext cx="31181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Centro Sportivo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D736F6-FAB8-564C-9923-B8584D4ED79C}"/>
              </a:ext>
            </a:extLst>
          </p:cNvPr>
          <p:cNvSpPr txBox="1"/>
          <p:nvPr/>
        </p:nvSpPr>
        <p:spPr>
          <a:xfrm>
            <a:off x="3442304" y="2009403"/>
            <a:ext cx="39180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partite prenotate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tornei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partite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Richiesta nuova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partita prenotata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torneo organizzato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partite completate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partita completata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Valutazione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Valutazione centro sportivo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tornei completati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torneo completato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calendario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giocatori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centro sportivo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classifica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BF9D9E-6F07-7842-9BBB-F88A16B72B70}"/>
              </a:ext>
            </a:extLst>
          </p:cNvPr>
          <p:cNvSpPr txBox="1"/>
          <p:nvPr/>
        </p:nvSpPr>
        <p:spPr>
          <a:xfrm>
            <a:off x="7360356" y="2009403"/>
            <a:ext cx="4831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partite confermate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tornei confermati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partite completate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tornei completati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Aggiornamento info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Aggiornamento info torneo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richieste partite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info richiesta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richieste tornei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info richiesta torneo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calendario centro sportivo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richieste cancellazione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richieste cancellazione torneo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 richiesta cancellazione partita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34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9C49F9C-1E76-584D-AF5F-1D89F9F31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28" y="3429000"/>
            <a:ext cx="5078829" cy="143476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286A73-2B7D-4698-A41C-68340CEE9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59" y="1102564"/>
            <a:ext cx="5026965" cy="143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5901D5-4055-4E13-B6C4-DEC00D27C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414D8F36-246D-4BEF-A2D5-43DFBECDB703}"/>
              </a:ext>
            </a:extLst>
          </p:cNvPr>
          <p:cNvSpPr/>
          <p:nvPr/>
        </p:nvSpPr>
        <p:spPr>
          <a:xfrm>
            <a:off x="564909" y="2789215"/>
            <a:ext cx="35607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Tecnologie</a:t>
            </a:r>
          </a:p>
          <a:p>
            <a:pPr algn="ctr"/>
            <a:r>
              <a:rPr lang="it-IT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utilizzate</a:t>
            </a:r>
          </a:p>
        </p:txBody>
      </p:sp>
    </p:spTree>
    <p:extLst>
      <p:ext uri="{BB962C8B-B14F-4D97-AF65-F5344CB8AC3E}">
        <p14:creationId xmlns:p14="http://schemas.microsoft.com/office/powerpoint/2010/main" val="351715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95EF7D3-7C2E-4FB0-8042-757EF38C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13" y="1641729"/>
            <a:ext cx="2272573" cy="4712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604E243-DECA-41C0-9217-AA2F4A5D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93021A4-7371-4819-A1C8-FDD365CB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1741880" y="3185601"/>
            <a:ext cx="31990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Nuova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70308B-2C07-421C-A0D7-5629174D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64" y="1271584"/>
            <a:ext cx="2575249" cy="50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476E487-23B0-449A-9047-F4E433BA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2019797" y="3185601"/>
            <a:ext cx="2643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2C64B2-B29A-4692-8582-2AB904F6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93" y="1509515"/>
            <a:ext cx="239842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6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CF39043-44C1-4FDE-B7C4-16A6E98E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3" y="4885692"/>
            <a:ext cx="1468016" cy="220202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46A402D-680A-CD4B-889F-B6B32D04591E}"/>
              </a:ext>
            </a:extLst>
          </p:cNvPr>
          <p:cNvSpPr/>
          <p:nvPr/>
        </p:nvSpPr>
        <p:spPr>
          <a:xfrm>
            <a:off x="4601103" y="150569"/>
            <a:ext cx="2989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Interfacce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83CF77-F2A9-4AF8-BEE6-41A3C0119193}"/>
              </a:ext>
            </a:extLst>
          </p:cNvPr>
          <p:cNvSpPr/>
          <p:nvPr/>
        </p:nvSpPr>
        <p:spPr>
          <a:xfrm>
            <a:off x="1651918" y="3185601"/>
            <a:ext cx="33790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Ricerca partita</a:t>
            </a:r>
            <a:endParaRPr lang="it-IT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ED830A-FA34-4020-9010-B4AB5EFD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33" y="684376"/>
            <a:ext cx="2729819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44041CFC206443B153F9B5F0D44053" ma:contentTypeVersion="6" ma:contentTypeDescription="Creare un nuovo documento." ma:contentTypeScope="" ma:versionID="f960d56c1b401aea22882266cb6baecf">
  <xsd:schema xmlns:xsd="http://www.w3.org/2001/XMLSchema" xmlns:xs="http://www.w3.org/2001/XMLSchema" xmlns:p="http://schemas.microsoft.com/office/2006/metadata/properties" xmlns:ns2="a27b1444-dfb2-46ca-b180-99ffb92fa2c4" targetNamespace="http://schemas.microsoft.com/office/2006/metadata/properties" ma:root="true" ma:fieldsID="5af94193f8fcb7ecc938d6fcc28edd23" ns2:_="">
    <xsd:import namespace="a27b1444-dfb2-46ca-b180-99ffb92fa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b1444-dfb2-46ca-b180-99ffb92fa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FE1BD2-6218-4BB8-85F2-9AE86D3DFA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FCF511-060D-49B2-A326-E69D984F71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93596-CBBF-4BA1-8AB4-D516659C01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b1444-dfb2-46ca-b180-99ffb92fa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157</TotalTime>
  <Words>173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Ardesia</vt:lpstr>
      <vt:lpstr>Presentazione standard di PowerPoint</vt:lpstr>
      <vt:lpstr>Presentazione standard di PowerPoint</vt:lpstr>
      <vt:lpstr>Perché scegliere proprio noi?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annarosa98@outlook.it</dc:creator>
  <cp:lastModifiedBy>GIROLAMO GIORDANO</cp:lastModifiedBy>
  <cp:revision>12</cp:revision>
  <dcterms:created xsi:type="dcterms:W3CDTF">2021-11-20T13:17:09Z</dcterms:created>
  <dcterms:modified xsi:type="dcterms:W3CDTF">2021-11-20T17:32:03Z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0x0101008744041CFC206443B153F9B5F0D44053</vt:lpwstr>
  </property>
</Properties>
</file>