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</a:t>
            </a:r>
            <a:r>
              <a:rPr lang="it-IT" dirty="0" err="1">
                <a:solidFill>
                  <a:srgbClr val="FFFFFF"/>
                </a:solidFill>
              </a:rPr>
              <a:t>Giaconia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1000001634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818E83-3FD1-9248-8D5E-B6FC933DA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991238"/>
            <a:ext cx="6554788" cy="4862825"/>
          </a:xfrm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422AD0-81FF-4447-9DF8-0A21D014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78" y="10138"/>
            <a:ext cx="7608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882D5B-B60A-6D47-9EF1-137ECE722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2" y="0"/>
            <a:ext cx="2515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7AC08D-D9D9-3B4D-9776-D6A4A3DC2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51" y="649288"/>
            <a:ext cx="6132335" cy="5546725"/>
          </a:xfr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B32473-EDD5-244C-8BA3-5D0429FA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8"/>
            <a:ext cx="5574323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B938CE3-2B92-7F4F-9235-5B8AD71B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75" y="4453082"/>
            <a:ext cx="4456294" cy="24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del progetto</vt:lpstr>
      <vt:lpstr>HTML</vt:lpstr>
      <vt:lpstr>CSS</vt:lpstr>
      <vt:lpstr>JS</vt:lpstr>
      <vt:lpstr>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GIACONIA</cp:lastModifiedBy>
  <cp:revision>2</cp:revision>
  <dcterms:created xsi:type="dcterms:W3CDTF">2021-03-24T16:57:46Z</dcterms:created>
  <dcterms:modified xsi:type="dcterms:W3CDTF">2022-04-29T17:34:50Z</dcterms:modified>
</cp:coreProperties>
</file>