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710E2-F1AF-409B-9586-ED0F7AC2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48DEBF-1644-4A43-AC5A-B01625D68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C87578-93F5-401F-8B0A-261791E5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C59E-C11D-48EC-AD45-C24BDC77F907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157D89-14EA-4058-BCF9-D430B5AB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F2AAC2-A0AF-4956-A20F-E636AD0F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AB5-4D7E-4C78-BC16-8EE06199E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27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570EB-4B27-4B14-BF36-5DE141A9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44BDA2-BB3F-4543-ACE3-A0D1AA328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3C7681-CD20-47ED-B00C-BDF7E653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C59E-C11D-48EC-AD45-C24BDC77F907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0D0BF0-892C-4D86-B046-883AB905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A52626-E2C7-4FDB-B81A-B8FCB904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AB5-4D7E-4C78-BC16-8EE06199E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73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55E65BF-34E9-4B63-A319-1A943617F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E06793-32F5-4735-B4F5-990FA677C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0FCF0E-FB38-4A66-A7CB-CD48D99E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C59E-C11D-48EC-AD45-C24BDC77F907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9BDDD0-AA6B-41C6-916E-DD5952F4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E6381C-2A30-4C71-A3B8-A5235B32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AB5-4D7E-4C78-BC16-8EE06199E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58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0B979-2B34-4921-8AEC-4084B6EE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033C0D-69C9-47DE-9D78-26076EB5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1D397A-A1FE-4B3D-99DE-5376BD72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C59E-C11D-48EC-AD45-C24BDC77F907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AA10F6-8A7F-4C4E-A563-09296211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5B1A27-7153-4CF6-8738-3A1BA5C9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AB5-4D7E-4C78-BC16-8EE06199E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65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513AD-41EF-4D8E-A335-D929BD25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6B5294-C619-4AF1-9EF6-B845B96B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386595-A088-4D6D-BFD6-B84C0F12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C59E-C11D-48EC-AD45-C24BDC77F907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1AD730-9645-4C70-983B-01570205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B2B1E8-1536-4BD1-A11B-93C047CB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AB5-4D7E-4C78-BC16-8EE06199E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99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5CE485-5FBA-4C42-9C83-59B8440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265A3C-0ACA-47CB-AAA8-9061B77BD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7D5012-C166-4460-9A47-5D9906007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C31E3C-1D82-4275-9C7F-B0D455E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C59E-C11D-48EC-AD45-C24BDC77F907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0DDC39-7A7C-4C61-9F4F-EE2A1EA6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9984A4-CFC8-4CFF-BBF0-63B79232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AB5-4D7E-4C78-BC16-8EE06199E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64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1011F8-35D7-4969-8879-1FD7CBCA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B4B20D-6925-4551-8F05-137F797BD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175E80-AF1D-4C44-9633-0EF40C6B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2CB67CD-E1F4-4C82-B045-B6215DA0C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A8397E5-0882-4BE3-B7A8-62BB93B05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4F6438A-6469-4484-A05D-308BD844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C59E-C11D-48EC-AD45-C24BDC77F907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CEC655-033A-4D49-A99F-1B05A34D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8D1A4D-99EF-4510-91F3-FA0C29A5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AB5-4D7E-4C78-BC16-8EE06199E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49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974846-16DF-4DEC-A240-9F2D77C3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5A812B-3CB1-4738-981E-E4595CFD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C59E-C11D-48EC-AD45-C24BDC77F907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95BDCF-5C22-43C9-A954-44ADF875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4C1C77-4FDA-44D4-B480-54BB83C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AB5-4D7E-4C78-BC16-8EE06199E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77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27F22F-C32A-4B4E-9BEC-31048835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C59E-C11D-48EC-AD45-C24BDC77F907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CDA11C-0594-4597-9F27-24E51829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BD4773-94DC-44FC-917A-A93E4D37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AB5-4D7E-4C78-BC16-8EE06199E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397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C95EF8-5BC2-4A91-91F7-DC4DBEEA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79CB5-393E-4D18-8892-879A42CB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49E935-53E4-4137-9CD0-8AD2B4BA1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2024A8-7962-4963-A262-D2091BFB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C59E-C11D-48EC-AD45-C24BDC77F907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A8C1F3-5AE0-4D17-AA3B-AC75F08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C18284-737E-418B-9883-1349D89D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AB5-4D7E-4C78-BC16-8EE06199E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81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9D045-468B-4E9B-ADB1-8F297AA5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37FECD8-580B-4D73-A733-F1AA9059A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F3838D-666D-4E55-9E8B-AEA2FB3A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8F010A-D739-4437-8121-9AA4A021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C59E-C11D-48EC-AD45-C24BDC77F907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5B038E-8477-406D-B38C-068BEC8F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19EBBD-9E99-4DA6-8F5F-19F39250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AB5-4D7E-4C78-BC16-8EE06199E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B267B0-181A-404B-B8D7-AC04CF46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6091C9-1012-40AA-995D-F52E81F9B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73B32F-67CB-4703-8B2B-4A878B36A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C59E-C11D-48EC-AD45-C24BDC77F907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89ECCD-8592-4635-ADDD-A8995E66A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C6071A-BCB4-4880-A65C-6FD6F0E4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C8AB5-4D7E-4C78-BC16-8EE06199E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3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FFE1789-2B10-4911-8E70-716BD976F411}"/>
              </a:ext>
            </a:extLst>
          </p:cNvPr>
          <p:cNvSpPr/>
          <p:nvPr/>
        </p:nvSpPr>
        <p:spPr>
          <a:xfrm>
            <a:off x="1920497" y="0"/>
            <a:ext cx="8351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Eliminazione </a:t>
            </a:r>
            <a:r>
              <a:rPr lang="it-I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generalizzazioni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514E636-9289-45BE-BAC3-AE577E9F12CC}"/>
              </a:ext>
            </a:extLst>
          </p:cNvPr>
          <p:cNvSpPr/>
          <p:nvPr/>
        </p:nvSpPr>
        <p:spPr>
          <a:xfrm>
            <a:off x="457200" y="923330"/>
            <a:ext cx="1158544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generalizzazione sui tipi di cucine è stata incorporata nell’entità LOCALE con l’attributo ‘’Tipo’’, poiché ogni locale viene differenziato anche per il tipo di cucina caratterizzante.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411AAA6-831F-444C-B8AC-55839C9EB46C}"/>
              </a:ext>
            </a:extLst>
          </p:cNvPr>
          <p:cNvSpPr/>
          <p:nvPr/>
        </p:nvSpPr>
        <p:spPr>
          <a:xfrm>
            <a:off x="5447538" y="2862072"/>
            <a:ext cx="1892808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CUCINA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D236375-0FF4-4FBE-8112-195C0CD4B9AB}"/>
              </a:ext>
            </a:extLst>
          </p:cNvPr>
          <p:cNvSpPr/>
          <p:nvPr/>
        </p:nvSpPr>
        <p:spPr>
          <a:xfrm>
            <a:off x="9376412" y="4587515"/>
            <a:ext cx="1427224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MESSICANA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325AB56-AB73-4C6A-840D-08D07BB977E5}"/>
              </a:ext>
            </a:extLst>
          </p:cNvPr>
          <p:cNvSpPr/>
          <p:nvPr/>
        </p:nvSpPr>
        <p:spPr>
          <a:xfrm>
            <a:off x="2224276" y="4596934"/>
            <a:ext cx="1084327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ITALIANA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5DFA43E-0CBE-4A4B-A058-0A47AF1B1C21}"/>
              </a:ext>
            </a:extLst>
          </p:cNvPr>
          <p:cNvSpPr/>
          <p:nvPr/>
        </p:nvSpPr>
        <p:spPr>
          <a:xfrm>
            <a:off x="3579875" y="4596934"/>
            <a:ext cx="1084327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INDIANA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9369866-7601-40B0-9713-7A4CB34B79EA}"/>
              </a:ext>
            </a:extLst>
          </p:cNvPr>
          <p:cNvSpPr/>
          <p:nvPr/>
        </p:nvSpPr>
        <p:spPr>
          <a:xfrm>
            <a:off x="4935474" y="4584467"/>
            <a:ext cx="1458468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GIAPPONESE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AE99EDD-3551-4AF4-B974-5ADCC3E4DC65}"/>
              </a:ext>
            </a:extLst>
          </p:cNvPr>
          <p:cNvSpPr/>
          <p:nvPr/>
        </p:nvSpPr>
        <p:spPr>
          <a:xfrm>
            <a:off x="6665214" y="4584467"/>
            <a:ext cx="1084327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GRECA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A498BAB-1845-49C7-B0BE-710331CCCA76}"/>
              </a:ext>
            </a:extLst>
          </p:cNvPr>
          <p:cNvSpPr/>
          <p:nvPr/>
        </p:nvSpPr>
        <p:spPr>
          <a:xfrm>
            <a:off x="8020813" y="4584467"/>
            <a:ext cx="1084327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CINESE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415A90B-D3C0-4756-B431-C31B633E0F22}"/>
              </a:ext>
            </a:extLst>
          </p:cNvPr>
          <p:cNvCxnSpPr>
            <a:stCxn id="9" idx="0"/>
          </p:cNvCxnSpPr>
          <p:nvPr/>
        </p:nvCxnSpPr>
        <p:spPr>
          <a:xfrm flipV="1">
            <a:off x="2766440" y="3730752"/>
            <a:ext cx="3195448" cy="86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18360C90-9FA9-468F-9B6D-AD6AACAD269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22039" y="3845052"/>
            <a:ext cx="1947196" cy="75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2211ED8-09E0-4A4E-9452-7686CD5590F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664708" y="3904488"/>
            <a:ext cx="640080" cy="679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DE00665-726E-4554-9F19-E2B53932243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665214" y="3968496"/>
            <a:ext cx="542164" cy="615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361E90F4-0135-4BE9-868C-0FDED66771FF}"/>
              </a:ext>
            </a:extLst>
          </p:cNvPr>
          <p:cNvCxnSpPr>
            <a:cxnSpLocks/>
          </p:cNvCxnSpPr>
          <p:nvPr/>
        </p:nvCxnSpPr>
        <p:spPr>
          <a:xfrm flipH="1" flipV="1">
            <a:off x="6936296" y="3845052"/>
            <a:ext cx="1594296" cy="739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A97B6D07-B297-485D-A8AA-6B41C4CBA9FE}"/>
              </a:ext>
            </a:extLst>
          </p:cNvPr>
          <p:cNvCxnSpPr>
            <a:cxnSpLocks/>
          </p:cNvCxnSpPr>
          <p:nvPr/>
        </p:nvCxnSpPr>
        <p:spPr>
          <a:xfrm flipH="1" flipV="1">
            <a:off x="7171849" y="3730752"/>
            <a:ext cx="2866075" cy="853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238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La Gualano</dc:creator>
  <cp:lastModifiedBy>Giuseppe La Gualano</cp:lastModifiedBy>
  <cp:revision>2</cp:revision>
  <dcterms:created xsi:type="dcterms:W3CDTF">2018-02-18T20:49:14Z</dcterms:created>
  <dcterms:modified xsi:type="dcterms:W3CDTF">2018-02-18T20:52:47Z</dcterms:modified>
</cp:coreProperties>
</file>