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7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7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6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54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7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8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26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3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9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07B7-EB39-44E6-86E6-D59C2FD211CB}" type="datetimeFigureOut">
              <a:rPr lang="it-IT" smtClean="0"/>
              <a:t>18/02/2018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5022-BE60-4544-A7D0-90F838C181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0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79D3A1E-13A9-4E12-AC94-CB15FB28AF2A}"/>
              </a:ext>
            </a:extLst>
          </p:cNvPr>
          <p:cNvSpPr/>
          <p:nvPr/>
        </p:nvSpPr>
        <p:spPr>
          <a:xfrm>
            <a:off x="1113440" y="245745"/>
            <a:ext cx="4631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Relazioni Binarie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BD7F68-A963-4979-A7AF-ED0CF0D2F179}"/>
              </a:ext>
            </a:extLst>
          </p:cNvPr>
          <p:cNvSpPr/>
          <p:nvPr/>
        </p:nvSpPr>
        <p:spPr>
          <a:xfrm>
            <a:off x="457200" y="1472690"/>
            <a:ext cx="1371600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CUCINA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52CDD12-22CC-4241-924A-C4227AB72B54}"/>
              </a:ext>
            </a:extLst>
          </p:cNvPr>
          <p:cNvSpPr/>
          <p:nvPr/>
        </p:nvSpPr>
        <p:spPr>
          <a:xfrm>
            <a:off x="457200" y="2945382"/>
            <a:ext cx="1371600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LOCALE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9404191-C966-448E-9273-4EACD3459950}"/>
              </a:ext>
            </a:extLst>
          </p:cNvPr>
          <p:cNvSpPr/>
          <p:nvPr/>
        </p:nvSpPr>
        <p:spPr>
          <a:xfrm>
            <a:off x="457200" y="4896355"/>
            <a:ext cx="1371600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PRODOTTO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A501A7F-5225-4CF2-8B0A-1D316C45D94C}"/>
              </a:ext>
            </a:extLst>
          </p:cNvPr>
          <p:cNvSpPr/>
          <p:nvPr/>
        </p:nvSpPr>
        <p:spPr>
          <a:xfrm>
            <a:off x="457200" y="6794687"/>
            <a:ext cx="1371600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CLIENTE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A426988-1852-463E-8642-C96040D059CA}"/>
              </a:ext>
            </a:extLst>
          </p:cNvPr>
          <p:cNvSpPr/>
          <p:nvPr/>
        </p:nvSpPr>
        <p:spPr>
          <a:xfrm>
            <a:off x="457200" y="8693019"/>
            <a:ext cx="1371600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BUONO SCONTO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D3D67D6-5154-4D7B-978E-2B43C490DF82}"/>
              </a:ext>
            </a:extLst>
          </p:cNvPr>
          <p:cNvSpPr/>
          <p:nvPr/>
        </p:nvSpPr>
        <p:spPr>
          <a:xfrm>
            <a:off x="-293947" y="764266"/>
            <a:ext cx="28738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Entità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A29E6B2-2D6C-4B7D-82AC-3CAB927A2A3D}"/>
              </a:ext>
            </a:extLst>
          </p:cNvPr>
          <p:cNvSpPr/>
          <p:nvPr/>
        </p:nvSpPr>
        <p:spPr>
          <a:xfrm>
            <a:off x="4127558" y="764266"/>
            <a:ext cx="28738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Relazione</a:t>
            </a:r>
          </a:p>
        </p:txBody>
      </p:sp>
      <p:sp>
        <p:nvSpPr>
          <p:cNvPr id="12" name="Decisione 11">
            <a:extLst>
              <a:ext uri="{FF2B5EF4-FFF2-40B4-BE49-F238E27FC236}">
                <a16:creationId xmlns:a16="http://schemas.microsoft.com/office/drawing/2014/main" id="{B6BBFC70-3F38-4AE3-A9EB-AE40E4CF85C7}"/>
              </a:ext>
            </a:extLst>
          </p:cNvPr>
          <p:cNvSpPr/>
          <p:nvPr/>
        </p:nvSpPr>
        <p:spPr>
          <a:xfrm>
            <a:off x="4485796" y="2200989"/>
            <a:ext cx="2075500" cy="6915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TIPO</a:t>
            </a:r>
          </a:p>
        </p:txBody>
      </p:sp>
      <p:sp>
        <p:nvSpPr>
          <p:cNvPr id="13" name="Decisione 12">
            <a:extLst>
              <a:ext uri="{FF2B5EF4-FFF2-40B4-BE49-F238E27FC236}">
                <a16:creationId xmlns:a16="http://schemas.microsoft.com/office/drawing/2014/main" id="{FF10C8E8-9B83-41C9-9EBF-84ABDA9BB714}"/>
              </a:ext>
            </a:extLst>
          </p:cNvPr>
          <p:cNvSpPr/>
          <p:nvPr/>
        </p:nvSpPr>
        <p:spPr>
          <a:xfrm>
            <a:off x="4567710" y="3959895"/>
            <a:ext cx="1993585" cy="6915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DISTRIBUZIONE</a:t>
            </a:r>
          </a:p>
        </p:txBody>
      </p:sp>
      <p:sp>
        <p:nvSpPr>
          <p:cNvPr id="14" name="Decisione 13">
            <a:extLst>
              <a:ext uri="{FF2B5EF4-FFF2-40B4-BE49-F238E27FC236}">
                <a16:creationId xmlns:a16="http://schemas.microsoft.com/office/drawing/2014/main" id="{7E9D3AD8-2B4B-470D-BA9E-DA0A64CD856C}"/>
              </a:ext>
            </a:extLst>
          </p:cNvPr>
          <p:cNvSpPr/>
          <p:nvPr/>
        </p:nvSpPr>
        <p:spPr>
          <a:xfrm>
            <a:off x="4567710" y="5718801"/>
            <a:ext cx="1993585" cy="6915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ORDINE</a:t>
            </a:r>
          </a:p>
        </p:txBody>
      </p:sp>
      <p:sp>
        <p:nvSpPr>
          <p:cNvPr id="15" name="Decisione 14">
            <a:extLst>
              <a:ext uri="{FF2B5EF4-FFF2-40B4-BE49-F238E27FC236}">
                <a16:creationId xmlns:a16="http://schemas.microsoft.com/office/drawing/2014/main" id="{B5B92901-AEE9-46FF-AD05-0D003B489A13}"/>
              </a:ext>
            </a:extLst>
          </p:cNvPr>
          <p:cNvSpPr/>
          <p:nvPr/>
        </p:nvSpPr>
        <p:spPr>
          <a:xfrm>
            <a:off x="4567710" y="7477707"/>
            <a:ext cx="1993585" cy="6915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PREMIO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59FBB45-924A-41A9-B9BA-8AFFC139692F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1828800" y="1721293"/>
            <a:ext cx="3694746" cy="479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3E73341-1312-4489-B56D-D2FB308CCF3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28800" y="2892504"/>
            <a:ext cx="3694746" cy="232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6976C90F-BCC5-44E0-B273-244A6671D5B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829465" y="3201065"/>
            <a:ext cx="3735038" cy="75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2609299-FF05-44ED-A31E-BF20E7F684C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828800" y="4651410"/>
            <a:ext cx="3735703" cy="366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74CF750-B874-4B3A-92F1-2EBC9F79F17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829133" y="3299015"/>
            <a:ext cx="3735370" cy="2419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C8EF2F5-EF5B-45DF-8FDD-6761087DB9E9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1828800" y="5144958"/>
            <a:ext cx="2738910" cy="91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47F4F30-7138-44EF-9761-14AFB870370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828800" y="6410316"/>
            <a:ext cx="3735703" cy="517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F33F457-61D6-426C-90C5-3713151AA13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H="1" flipV="1">
            <a:off x="1828800" y="7043290"/>
            <a:ext cx="3735703" cy="434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0142DB4-86C0-46F9-A29A-2F507DF714E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flipH="1">
            <a:off x="1828800" y="8169222"/>
            <a:ext cx="3735703" cy="77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46008EA-E6AF-4CD2-B93A-4565A46EFC99}"/>
              </a:ext>
            </a:extLst>
          </p:cNvPr>
          <p:cNvSpPr/>
          <p:nvPr/>
        </p:nvSpPr>
        <p:spPr>
          <a:xfrm rot="515320">
            <a:off x="2873486" y="1498356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D120BFDE-0A8B-40D9-992D-B7005DFAC512}"/>
              </a:ext>
            </a:extLst>
          </p:cNvPr>
          <p:cNvSpPr/>
          <p:nvPr/>
        </p:nvSpPr>
        <p:spPr>
          <a:xfrm rot="827877">
            <a:off x="3565022" y="3225146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026B588-1DEC-4E9E-923A-DE3E0B1F0D47}"/>
              </a:ext>
            </a:extLst>
          </p:cNvPr>
          <p:cNvSpPr/>
          <p:nvPr/>
        </p:nvSpPr>
        <p:spPr>
          <a:xfrm rot="1891560">
            <a:off x="2998490" y="3823275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C3E5549-8CDA-425F-A0C6-6367BAF8ABE8}"/>
              </a:ext>
            </a:extLst>
          </p:cNvPr>
          <p:cNvSpPr/>
          <p:nvPr/>
        </p:nvSpPr>
        <p:spPr>
          <a:xfrm rot="21171440">
            <a:off x="2694488" y="4506070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FCDD094A-9212-4DB2-A396-167AA29E72E6}"/>
              </a:ext>
            </a:extLst>
          </p:cNvPr>
          <p:cNvSpPr/>
          <p:nvPr/>
        </p:nvSpPr>
        <p:spPr>
          <a:xfrm rot="1326101">
            <a:off x="3222192" y="5319235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D9C6BD0-2697-4194-B898-73FE3749457F}"/>
              </a:ext>
            </a:extLst>
          </p:cNvPr>
          <p:cNvSpPr/>
          <p:nvPr/>
        </p:nvSpPr>
        <p:spPr>
          <a:xfrm rot="21221958">
            <a:off x="2862509" y="6353371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AD432CE-113F-47E5-9580-A1398C418553}"/>
              </a:ext>
            </a:extLst>
          </p:cNvPr>
          <p:cNvSpPr/>
          <p:nvPr/>
        </p:nvSpPr>
        <p:spPr>
          <a:xfrm rot="515320">
            <a:off x="3511882" y="6895131"/>
            <a:ext cx="6495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(1,N)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6D46DF8C-825B-4D51-89B2-134E54C0055D}"/>
              </a:ext>
            </a:extLst>
          </p:cNvPr>
          <p:cNvSpPr/>
          <p:nvPr/>
        </p:nvSpPr>
        <p:spPr>
          <a:xfrm rot="21374885">
            <a:off x="3072864" y="2652110"/>
            <a:ext cx="617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(1,1)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8F02D7D3-592B-483A-9491-847265751DD5}"/>
              </a:ext>
            </a:extLst>
          </p:cNvPr>
          <p:cNvSpPr/>
          <p:nvPr/>
        </p:nvSpPr>
        <p:spPr>
          <a:xfrm rot="20754885">
            <a:off x="3014520" y="8238805"/>
            <a:ext cx="6174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410083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3</cp:revision>
  <dcterms:created xsi:type="dcterms:W3CDTF">2018-02-18T17:03:20Z</dcterms:created>
  <dcterms:modified xsi:type="dcterms:W3CDTF">2018-02-18T17:23:59Z</dcterms:modified>
</cp:coreProperties>
</file>