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Fare clic per modificare lo stile del titolo dello schema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0CED3F8-D858-4370-A396-BBC62F90300A}" type="datetime">
              <a:rPr b="0" lang="it-IT" sz="1200" spc="-1" strike="noStrike">
                <a:solidFill>
                  <a:srgbClr val="8b8b8b"/>
                </a:solidFill>
                <a:latin typeface="Calibri"/>
              </a:rPr>
              <a:t>27/02/18</a:t>
            </a:fld>
            <a:endParaRPr b="0" lang="it-IT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it-IT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037746E-A9FC-4A61-97CB-BBD3B6FA8535}" type="slidenum">
              <a:rPr b="0" lang="it-IT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it-IT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924920" y="42120"/>
            <a:ext cx="823284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62720" rIns="162720" tIns="81360" bIns="81360"/>
          <a:p>
            <a:pPr algn="ctr">
              <a:lnSpc>
                <a:spcPct val="100000"/>
              </a:lnSpc>
            </a:pPr>
            <a:r>
              <a:rPr b="0" lang="it-IT" sz="3559" spc="-1" strike="noStrike">
                <a:solidFill>
                  <a:srgbClr val="000000"/>
                </a:solidFill>
                <a:latin typeface="Calibri"/>
              </a:rPr>
              <a:t>Schema Concettuale</a:t>
            </a:r>
            <a:endParaRPr b="0" lang="it-IT" sz="3559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942840" y="1155960"/>
            <a:ext cx="2437920" cy="8834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LOCALE</a:t>
            </a:r>
            <a:endParaRPr b="0" lang="it-IT" sz="3200" spc="-1" strike="noStrike"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9228240" y="1108800"/>
            <a:ext cx="2437920" cy="8834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PRODOTTO</a:t>
            </a:r>
            <a:endParaRPr b="0" lang="it-IT" sz="3200" spc="-1" strike="noStrike"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761400" y="2918880"/>
            <a:ext cx="2404440" cy="8834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CLIENTE</a:t>
            </a:r>
            <a:endParaRPr b="0" lang="it-IT" sz="3200" spc="-1" strike="noStrike"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>
            <a:off x="761400" y="5782680"/>
            <a:ext cx="2146680" cy="8834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Calibri"/>
              </a:rPr>
              <a:t>BUONO SCONTO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45" name="CustomShape 6"/>
          <p:cNvSpPr/>
          <p:nvPr/>
        </p:nvSpPr>
        <p:spPr>
          <a:xfrm>
            <a:off x="5026320" y="945720"/>
            <a:ext cx="2713320" cy="1229040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DISTRIBUZIONE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46" name="CustomShape 7"/>
          <p:cNvSpPr/>
          <p:nvPr/>
        </p:nvSpPr>
        <p:spPr>
          <a:xfrm>
            <a:off x="5672160" y="3188160"/>
            <a:ext cx="2713320" cy="1440720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it-IT" sz="1779" spc="-1" strike="noStrike">
                <a:solidFill>
                  <a:srgbClr val="000000"/>
                </a:solidFill>
                <a:latin typeface="Calibri"/>
              </a:rPr>
              <a:t>ORDINE</a:t>
            </a:r>
            <a:endParaRPr b="0" lang="it-IT" sz="1779" spc="-1" strike="noStrike">
              <a:latin typeface="Arial"/>
            </a:endParaRPr>
          </a:p>
        </p:txBody>
      </p:sp>
      <p:sp>
        <p:nvSpPr>
          <p:cNvPr id="47" name="CustomShape 8"/>
          <p:cNvSpPr/>
          <p:nvPr/>
        </p:nvSpPr>
        <p:spPr>
          <a:xfrm>
            <a:off x="881280" y="4149720"/>
            <a:ext cx="1879200" cy="1229040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it-IT" sz="1779" spc="-1" strike="noStrike">
                <a:solidFill>
                  <a:srgbClr val="000000"/>
                </a:solidFill>
                <a:latin typeface="Calibri"/>
              </a:rPr>
              <a:t>PREMIO</a:t>
            </a:r>
            <a:endParaRPr b="0" lang="it-IT" sz="1779" spc="-1" strike="noStrike">
              <a:latin typeface="Arial"/>
            </a:endParaRPr>
          </a:p>
        </p:txBody>
      </p:sp>
      <p:sp>
        <p:nvSpPr>
          <p:cNvPr id="48" name="Line 9"/>
          <p:cNvSpPr/>
          <p:nvPr/>
        </p:nvSpPr>
        <p:spPr>
          <a:xfrm flipV="1">
            <a:off x="1820520" y="3802680"/>
            <a:ext cx="0" cy="346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10"/>
          <p:cNvSpPr/>
          <p:nvPr/>
        </p:nvSpPr>
        <p:spPr>
          <a:xfrm flipV="1">
            <a:off x="3388680" y="1560240"/>
            <a:ext cx="1637640" cy="27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Line 11"/>
          <p:cNvSpPr/>
          <p:nvPr/>
        </p:nvSpPr>
        <p:spPr>
          <a:xfrm flipH="1" flipV="1">
            <a:off x="3165840" y="3360600"/>
            <a:ext cx="2506320" cy="547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Line 12"/>
          <p:cNvSpPr/>
          <p:nvPr/>
        </p:nvSpPr>
        <p:spPr>
          <a:xfrm flipV="1">
            <a:off x="8385840" y="1992600"/>
            <a:ext cx="2061360" cy="1915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Line 13"/>
          <p:cNvSpPr/>
          <p:nvPr/>
        </p:nvSpPr>
        <p:spPr>
          <a:xfrm>
            <a:off x="3377880" y="2043000"/>
            <a:ext cx="3651120" cy="114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Line 14"/>
          <p:cNvSpPr/>
          <p:nvPr/>
        </p:nvSpPr>
        <p:spPr>
          <a:xfrm flipV="1">
            <a:off x="7740000" y="1550520"/>
            <a:ext cx="1488240" cy="9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Line 15"/>
          <p:cNvSpPr/>
          <p:nvPr/>
        </p:nvSpPr>
        <p:spPr>
          <a:xfrm>
            <a:off x="1820520" y="5378760"/>
            <a:ext cx="14040" cy="403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6"/>
          <p:cNvSpPr/>
          <p:nvPr/>
        </p:nvSpPr>
        <p:spPr>
          <a:xfrm>
            <a:off x="3705120" y="1127520"/>
            <a:ext cx="84024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62720" rIns="162720" tIns="81360" bIns="81360"/>
          <a:p>
            <a:pPr algn="ctr"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(1,N)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56" name="CustomShape 17"/>
          <p:cNvSpPr/>
          <p:nvPr/>
        </p:nvSpPr>
        <p:spPr>
          <a:xfrm>
            <a:off x="7882560" y="1068480"/>
            <a:ext cx="84024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62720" rIns="162720" tIns="81360" bIns="81360"/>
          <a:p>
            <a:pPr algn="ctr"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(1,N)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57" name="CustomShape 18"/>
          <p:cNvSpPr/>
          <p:nvPr/>
        </p:nvSpPr>
        <p:spPr>
          <a:xfrm>
            <a:off x="4631040" y="3215160"/>
            <a:ext cx="84024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62720" rIns="162720" tIns="81360" bIns="81360"/>
          <a:p>
            <a:pPr algn="ctr"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(1,N)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58" name="CustomShape 19"/>
          <p:cNvSpPr/>
          <p:nvPr/>
        </p:nvSpPr>
        <p:spPr>
          <a:xfrm>
            <a:off x="8444880" y="2571120"/>
            <a:ext cx="84024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62720" rIns="162720" tIns="81360" bIns="81360"/>
          <a:p>
            <a:pPr algn="ctr"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(1,N)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59" name="CustomShape 20"/>
          <p:cNvSpPr/>
          <p:nvPr/>
        </p:nvSpPr>
        <p:spPr>
          <a:xfrm>
            <a:off x="4549320" y="2043000"/>
            <a:ext cx="84024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62720" rIns="162720" tIns="81360" bIns="81360"/>
          <a:p>
            <a:pPr algn="ctr"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(1,N)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60" name="CustomShape 21"/>
          <p:cNvSpPr/>
          <p:nvPr/>
        </p:nvSpPr>
        <p:spPr>
          <a:xfrm>
            <a:off x="1926720" y="3832560"/>
            <a:ext cx="84024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62720" rIns="162720" tIns="81360" bIns="81360"/>
          <a:p>
            <a:pPr algn="ctr"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(1,N)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61" name="CustomShape 22"/>
          <p:cNvSpPr/>
          <p:nvPr/>
        </p:nvSpPr>
        <p:spPr>
          <a:xfrm>
            <a:off x="1796760" y="5252040"/>
            <a:ext cx="80496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62720" rIns="162720" tIns="81360" bIns="81360"/>
          <a:p>
            <a:pPr algn="ctr"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(1,1)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62" name="Line 23"/>
          <p:cNvSpPr/>
          <p:nvPr/>
        </p:nvSpPr>
        <p:spPr>
          <a:xfrm flipV="1">
            <a:off x="1271160" y="842040"/>
            <a:ext cx="360" cy="30132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63" name="Line 24"/>
          <p:cNvSpPr/>
          <p:nvPr/>
        </p:nvSpPr>
        <p:spPr>
          <a:xfrm flipV="1">
            <a:off x="977040" y="2617200"/>
            <a:ext cx="360" cy="30132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64" name="Line 25"/>
          <p:cNvSpPr/>
          <p:nvPr/>
        </p:nvSpPr>
        <p:spPr>
          <a:xfrm>
            <a:off x="2904120" y="6115320"/>
            <a:ext cx="47376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65" name="Line 26"/>
          <p:cNvSpPr/>
          <p:nvPr/>
        </p:nvSpPr>
        <p:spPr>
          <a:xfrm flipV="1">
            <a:off x="9460080" y="825840"/>
            <a:ext cx="360" cy="30132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66" name="CustomShape 27"/>
          <p:cNvSpPr/>
          <p:nvPr/>
        </p:nvSpPr>
        <p:spPr>
          <a:xfrm>
            <a:off x="321120" y="536400"/>
            <a:ext cx="194472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it-IT" sz="1400" spc="-1" strike="noStrike">
                <a:solidFill>
                  <a:srgbClr val="000000"/>
                </a:solidFill>
                <a:latin typeface="Calibri"/>
              </a:rPr>
              <a:t>IDLocale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67" name="CustomShape 28"/>
          <p:cNvSpPr/>
          <p:nvPr/>
        </p:nvSpPr>
        <p:spPr>
          <a:xfrm>
            <a:off x="8597520" y="513360"/>
            <a:ext cx="194472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it-IT" sz="1400" spc="-1" strike="noStrike">
                <a:solidFill>
                  <a:srgbClr val="000000"/>
                </a:solidFill>
                <a:latin typeface="Calibri"/>
              </a:rPr>
              <a:t>IDProdotto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68" name="CustomShape 29"/>
          <p:cNvSpPr/>
          <p:nvPr/>
        </p:nvSpPr>
        <p:spPr>
          <a:xfrm>
            <a:off x="52560" y="2345400"/>
            <a:ext cx="194472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it-IT" sz="1400" spc="-1" strike="noStrike">
                <a:solidFill>
                  <a:srgbClr val="000000"/>
                </a:solidFill>
                <a:latin typeface="Calibri"/>
              </a:rPr>
              <a:t>Username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69" name="CustomShape 30"/>
          <p:cNvSpPr/>
          <p:nvPr/>
        </p:nvSpPr>
        <p:spPr>
          <a:xfrm>
            <a:off x="3106440" y="5916960"/>
            <a:ext cx="194472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it-IT" sz="1400" spc="-1" strike="noStrike">
                <a:solidFill>
                  <a:srgbClr val="000000"/>
                </a:solidFill>
                <a:latin typeface="Calibri"/>
              </a:rPr>
              <a:t>IDBuonoSconto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0" name="CustomShape 31"/>
          <p:cNvSpPr/>
          <p:nvPr/>
        </p:nvSpPr>
        <p:spPr>
          <a:xfrm>
            <a:off x="942840" y="513360"/>
            <a:ext cx="194472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Tipo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1" name="Line 32"/>
          <p:cNvSpPr/>
          <p:nvPr/>
        </p:nvSpPr>
        <p:spPr>
          <a:xfrm flipV="1">
            <a:off x="1915200" y="854640"/>
            <a:ext cx="360" cy="3013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2" name="CustomShape 33"/>
          <p:cNvSpPr/>
          <p:nvPr/>
        </p:nvSpPr>
        <p:spPr>
          <a:xfrm>
            <a:off x="1443960" y="522360"/>
            <a:ext cx="194472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Nome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3" name="Line 34"/>
          <p:cNvSpPr/>
          <p:nvPr/>
        </p:nvSpPr>
        <p:spPr>
          <a:xfrm flipV="1">
            <a:off x="2328480" y="842040"/>
            <a:ext cx="360" cy="3013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4" name="Line 35"/>
          <p:cNvSpPr/>
          <p:nvPr/>
        </p:nvSpPr>
        <p:spPr>
          <a:xfrm flipV="1">
            <a:off x="3106080" y="864000"/>
            <a:ext cx="360" cy="3009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5" name="CustomShape 36"/>
          <p:cNvSpPr/>
          <p:nvPr/>
        </p:nvSpPr>
        <p:spPr>
          <a:xfrm>
            <a:off x="2162160" y="534600"/>
            <a:ext cx="194472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Indirizzo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6" name="Line 37"/>
          <p:cNvSpPr/>
          <p:nvPr/>
        </p:nvSpPr>
        <p:spPr>
          <a:xfrm flipH="1">
            <a:off x="748800" y="1304280"/>
            <a:ext cx="194040" cy="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7" name="Line 38"/>
          <p:cNvSpPr/>
          <p:nvPr/>
        </p:nvSpPr>
        <p:spPr>
          <a:xfrm flipH="1">
            <a:off x="761040" y="1687680"/>
            <a:ext cx="194400" cy="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8" name="CustomShape 39"/>
          <p:cNvSpPr/>
          <p:nvPr/>
        </p:nvSpPr>
        <p:spPr>
          <a:xfrm>
            <a:off x="-576360" y="1144440"/>
            <a:ext cx="194472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OrarioA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9" name="CustomShape 40"/>
          <p:cNvSpPr/>
          <p:nvPr/>
        </p:nvSpPr>
        <p:spPr>
          <a:xfrm>
            <a:off x="-585360" y="1509840"/>
            <a:ext cx="194472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OrarioC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80" name="CustomShape 41"/>
          <p:cNvSpPr/>
          <p:nvPr/>
        </p:nvSpPr>
        <p:spPr>
          <a:xfrm>
            <a:off x="2769480" y="6349320"/>
            <a:ext cx="194472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Valore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81" name="Line 42"/>
          <p:cNvSpPr/>
          <p:nvPr/>
        </p:nvSpPr>
        <p:spPr>
          <a:xfrm flipH="1">
            <a:off x="2912040" y="6512760"/>
            <a:ext cx="465840" cy="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2" name="Line 43"/>
          <p:cNvSpPr/>
          <p:nvPr/>
        </p:nvSpPr>
        <p:spPr>
          <a:xfrm flipV="1">
            <a:off x="1838520" y="2617200"/>
            <a:ext cx="360" cy="3013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3" name="CustomShape 44"/>
          <p:cNvSpPr/>
          <p:nvPr/>
        </p:nvSpPr>
        <p:spPr>
          <a:xfrm>
            <a:off x="881280" y="2351160"/>
            <a:ext cx="194472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Password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84" name="CustomShape 45"/>
          <p:cNvSpPr/>
          <p:nvPr/>
        </p:nvSpPr>
        <p:spPr>
          <a:xfrm>
            <a:off x="1587600" y="2345040"/>
            <a:ext cx="194472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Nome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85" name="CustomShape 46"/>
          <p:cNvSpPr/>
          <p:nvPr/>
        </p:nvSpPr>
        <p:spPr>
          <a:xfrm>
            <a:off x="2244240" y="2345040"/>
            <a:ext cx="194472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Cognome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86" name="Line 47"/>
          <p:cNvSpPr/>
          <p:nvPr/>
        </p:nvSpPr>
        <p:spPr>
          <a:xfrm flipV="1">
            <a:off x="2459880" y="2626920"/>
            <a:ext cx="360" cy="3013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7" name="Line 48"/>
          <p:cNvSpPr/>
          <p:nvPr/>
        </p:nvSpPr>
        <p:spPr>
          <a:xfrm flipV="1">
            <a:off x="3038400" y="2617200"/>
            <a:ext cx="360" cy="3013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Line 49"/>
          <p:cNvSpPr/>
          <p:nvPr/>
        </p:nvSpPr>
        <p:spPr>
          <a:xfrm flipH="1">
            <a:off x="3165840" y="3043080"/>
            <a:ext cx="438480" cy="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9" name="Line 50"/>
          <p:cNvSpPr/>
          <p:nvPr/>
        </p:nvSpPr>
        <p:spPr>
          <a:xfrm flipH="1">
            <a:off x="3165840" y="3260520"/>
            <a:ext cx="362520" cy="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0" name="CustomShape 51"/>
          <p:cNvSpPr/>
          <p:nvPr/>
        </p:nvSpPr>
        <p:spPr>
          <a:xfrm>
            <a:off x="3086280" y="2881440"/>
            <a:ext cx="194472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Telefono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91" name="CustomShape 52"/>
          <p:cNvSpPr/>
          <p:nvPr/>
        </p:nvSpPr>
        <p:spPr>
          <a:xfrm>
            <a:off x="2944440" y="3113280"/>
            <a:ext cx="194472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Email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92" name="Line 53"/>
          <p:cNvSpPr/>
          <p:nvPr/>
        </p:nvSpPr>
        <p:spPr>
          <a:xfrm flipV="1">
            <a:off x="10288080" y="839160"/>
            <a:ext cx="360" cy="2448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3" name="CustomShape 54"/>
          <p:cNvSpPr/>
          <p:nvPr/>
        </p:nvSpPr>
        <p:spPr>
          <a:xfrm>
            <a:off x="9315720" y="522360"/>
            <a:ext cx="194472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Nome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94" name="CustomShape 55"/>
          <p:cNvSpPr/>
          <p:nvPr/>
        </p:nvSpPr>
        <p:spPr>
          <a:xfrm>
            <a:off x="9844920" y="525240"/>
            <a:ext cx="194472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Prezzo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95" name="Line 56"/>
          <p:cNvSpPr/>
          <p:nvPr/>
        </p:nvSpPr>
        <p:spPr>
          <a:xfrm flipV="1">
            <a:off x="10724760" y="866160"/>
            <a:ext cx="360" cy="2448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6" name="CustomShape 57"/>
          <p:cNvSpPr/>
          <p:nvPr/>
        </p:nvSpPr>
        <p:spPr>
          <a:xfrm>
            <a:off x="10603440" y="522360"/>
            <a:ext cx="194472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Descrizione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97" name="Line 58"/>
          <p:cNvSpPr/>
          <p:nvPr/>
        </p:nvSpPr>
        <p:spPr>
          <a:xfrm flipV="1">
            <a:off x="11436480" y="866160"/>
            <a:ext cx="360" cy="2448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8" name="Line 59"/>
          <p:cNvSpPr/>
          <p:nvPr/>
        </p:nvSpPr>
        <p:spPr>
          <a:xfrm flipV="1">
            <a:off x="7415640" y="3082680"/>
            <a:ext cx="360" cy="3013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9" name="CustomShape 60"/>
          <p:cNvSpPr/>
          <p:nvPr/>
        </p:nvSpPr>
        <p:spPr>
          <a:xfrm>
            <a:off x="6441120" y="2734200"/>
            <a:ext cx="194472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Importo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100" name="Line 61"/>
          <p:cNvSpPr/>
          <p:nvPr/>
        </p:nvSpPr>
        <p:spPr>
          <a:xfrm flipV="1">
            <a:off x="7919640" y="3384000"/>
            <a:ext cx="360" cy="3013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1" name="CustomShape 62"/>
          <p:cNvSpPr/>
          <p:nvPr/>
        </p:nvSpPr>
        <p:spPr>
          <a:xfrm>
            <a:off x="6984000" y="3007080"/>
            <a:ext cx="194472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Quantità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102" name="Line 63"/>
          <p:cNvSpPr/>
          <p:nvPr/>
        </p:nvSpPr>
        <p:spPr>
          <a:xfrm flipV="1">
            <a:off x="11016000" y="1987200"/>
            <a:ext cx="360" cy="2448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3" name="CustomShape 64"/>
          <p:cNvSpPr/>
          <p:nvPr/>
        </p:nvSpPr>
        <p:spPr>
          <a:xfrm>
            <a:off x="10065600" y="2246040"/>
            <a:ext cx="194472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Foto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104" name="Line 65"/>
          <p:cNvSpPr/>
          <p:nvPr/>
        </p:nvSpPr>
        <p:spPr>
          <a:xfrm flipV="1">
            <a:off x="3384000" y="1008000"/>
            <a:ext cx="216000" cy="2289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5" name="CustomShape 66"/>
          <p:cNvSpPr/>
          <p:nvPr/>
        </p:nvSpPr>
        <p:spPr>
          <a:xfrm>
            <a:off x="2887560" y="703080"/>
            <a:ext cx="194472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Foto</a:t>
            </a:r>
            <a:endParaRPr b="0" lang="it-IT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Application>LibreOffice/6.0.1.1$MacOSX_X86_64 LibreOffice_project/60bfb1526849283ce2491346ed2aa51c465abfe6</Application>
  <Words>61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2018-02-18T17:03:20Z</dcterms:created>
  <dc:creator>Giuseppe</dc:creator>
  <dc:description/>
  <dc:language>it-IT</dc:language>
  <cp:lastModifiedBy/>
  <dcterms:modified xsi:type="dcterms:W3CDTF">2018-02-27T10:39:43Z</dcterms:modified>
  <cp:revision>4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