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3" d="100"/>
          <a:sy n="73" d="100"/>
        </p:scale>
        <p:origin x="19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La Gualano" userId="11a26285-16cd-4832-9f30-b7ffc65ec983" providerId="ADAL" clId="{1564589A-D993-4728-A5AE-2240C934B8A6}"/>
    <pc:docChg chg="undo custSel modSld">
      <pc:chgData name="Giuseppe La Gualano" userId="11a26285-16cd-4832-9f30-b7ffc65ec983" providerId="ADAL" clId="{1564589A-D993-4728-A5AE-2240C934B8A6}" dt="2018-02-20T16:56:19.436" v="471" actId="1076"/>
      <pc:docMkLst>
        <pc:docMk/>
      </pc:docMkLst>
      <pc:sldChg chg="addSp delSp modSp">
        <pc:chgData name="Giuseppe La Gualano" userId="11a26285-16cd-4832-9f30-b7ffc65ec983" providerId="ADAL" clId="{1564589A-D993-4728-A5AE-2240C934B8A6}" dt="2018-02-20T16:56:19.436" v="471" actId="1076"/>
        <pc:sldMkLst>
          <pc:docMk/>
          <pc:sldMk cId="4100832320" sldId="256"/>
        </pc:sldMkLst>
        <pc:spChg chg="add del mod">
          <ac:chgData name="Giuseppe La Gualano" userId="11a26285-16cd-4832-9f30-b7ffc65ec983" providerId="ADAL" clId="{1564589A-D993-4728-A5AE-2240C934B8A6}" dt="2018-02-18T20:24:13.118" v="123" actId="478"/>
          <ac:spMkLst>
            <pc:docMk/>
            <pc:sldMk cId="4100832320" sldId="256"/>
            <ac:spMk id="2" creationId="{7FDF463E-7DD0-40DA-A144-FBB7F82A7D5C}"/>
          </ac:spMkLst>
        </pc:spChg>
        <pc:spChg chg="mod">
          <ac:chgData name="Giuseppe La Gualano" userId="11a26285-16cd-4832-9f30-b7ffc65ec983" providerId="ADAL" clId="{1564589A-D993-4728-A5AE-2240C934B8A6}" dt="2018-02-18T20:25:37.537" v="147" actId="1076"/>
          <ac:spMkLst>
            <pc:docMk/>
            <pc:sldMk cId="4100832320" sldId="256"/>
            <ac:spMk id="4" creationId="{379D3A1E-13A9-4E12-AC94-CB15FB28AF2A}"/>
          </ac:spMkLst>
        </pc:spChg>
        <pc:spChg chg="del">
          <ac:chgData name="Giuseppe La Gualano" userId="11a26285-16cd-4832-9f30-b7ffc65ec983" providerId="ADAL" clId="{1564589A-D993-4728-A5AE-2240C934B8A6}" dt="2018-02-18T20:24:05.292" v="116" actId="478"/>
          <ac:spMkLst>
            <pc:docMk/>
            <pc:sldMk cId="4100832320" sldId="256"/>
            <ac:spMk id="5" creationId="{E6BD7F68-A963-4979-A7AF-ED0CF0D2F179}"/>
          </ac:spMkLst>
        </pc:spChg>
        <pc:spChg chg="mod">
          <ac:chgData name="Giuseppe La Gualano" userId="11a26285-16cd-4832-9f30-b7ffc65ec983" providerId="ADAL" clId="{1564589A-D993-4728-A5AE-2240C934B8A6}" dt="2018-02-18T20:33:48.609" v="313" actId="1076"/>
          <ac:spMkLst>
            <pc:docMk/>
            <pc:sldMk cId="4100832320" sldId="256"/>
            <ac:spMk id="6" creationId="{052CDD12-22CC-4241-924A-C4227AB72B54}"/>
          </ac:spMkLst>
        </pc:spChg>
        <pc:spChg chg="mod">
          <ac:chgData name="Giuseppe La Gualano" userId="11a26285-16cd-4832-9f30-b7ffc65ec983" providerId="ADAL" clId="{1564589A-D993-4728-A5AE-2240C934B8A6}" dt="2018-02-18T20:24:46.298" v="131" actId="1076"/>
          <ac:spMkLst>
            <pc:docMk/>
            <pc:sldMk cId="4100832320" sldId="256"/>
            <ac:spMk id="7" creationId="{59404191-C966-448E-9273-4EACD3459950}"/>
          </ac:spMkLst>
        </pc:spChg>
        <pc:spChg chg="del">
          <ac:chgData name="Giuseppe La Gualano" userId="11a26285-16cd-4832-9f30-b7ffc65ec983" providerId="ADAL" clId="{1564589A-D993-4728-A5AE-2240C934B8A6}" dt="2018-02-18T20:24:08.745" v="120" actId="478"/>
          <ac:spMkLst>
            <pc:docMk/>
            <pc:sldMk cId="4100832320" sldId="256"/>
            <ac:spMk id="12" creationId="{B6BBFC70-3F38-4AE3-A9EB-AE40E4CF85C7}"/>
          </ac:spMkLst>
        </pc:spChg>
        <pc:spChg chg="mod">
          <ac:chgData name="Giuseppe La Gualano" userId="11a26285-16cd-4832-9f30-b7ffc65ec983" providerId="ADAL" clId="{1564589A-D993-4728-A5AE-2240C934B8A6}" dt="2018-02-18T20:24:42.322" v="130" actId="1076"/>
          <ac:spMkLst>
            <pc:docMk/>
            <pc:sldMk cId="4100832320" sldId="256"/>
            <ac:spMk id="13" creationId="{FF10C8E8-9B83-41C9-9EBF-84ABDA9BB714}"/>
          </ac:spMkLst>
        </pc:spChg>
        <pc:spChg chg="mod">
          <ac:chgData name="Giuseppe La Gualano" userId="11a26285-16cd-4832-9f30-b7ffc65ec983" providerId="ADAL" clId="{1564589A-D993-4728-A5AE-2240C934B8A6}" dt="2018-02-18T20:34:36.513" v="347" actId="1076"/>
          <ac:spMkLst>
            <pc:docMk/>
            <pc:sldMk cId="4100832320" sldId="256"/>
            <ac:spMk id="14" creationId="{7E9D3AD8-2B4B-470D-BA9E-DA0A64CD856C}"/>
          </ac:spMkLst>
        </pc:spChg>
        <pc:spChg chg="add mod">
          <ac:chgData name="Giuseppe La Gualano" userId="11a26285-16cd-4832-9f30-b7ffc65ec983" providerId="ADAL" clId="{1564589A-D993-4728-A5AE-2240C934B8A6}" dt="2018-02-18T20:24:34.633" v="128" actId="1076"/>
          <ac:spMkLst>
            <pc:docMk/>
            <pc:sldMk cId="4100832320" sldId="256"/>
            <ac:spMk id="41" creationId="{DF0E5FA1-D8A1-4EBF-8983-0C6576655320}"/>
          </ac:spMkLst>
        </pc:spChg>
        <pc:spChg chg="add mod">
          <ac:chgData name="Giuseppe La Gualano" userId="11a26285-16cd-4832-9f30-b7ffc65ec983" providerId="ADAL" clId="{1564589A-D993-4728-A5AE-2240C934B8A6}" dt="2018-02-18T20:26:32.617" v="161" actId="1076"/>
          <ac:spMkLst>
            <pc:docMk/>
            <pc:sldMk cId="4100832320" sldId="256"/>
            <ac:spMk id="42" creationId="{6FC1F9FA-34FB-44D3-9998-1A983E4ECB74}"/>
          </ac:spMkLst>
        </pc:spChg>
        <pc:spChg chg="add mod">
          <ac:chgData name="Giuseppe La Gualano" userId="11a26285-16cd-4832-9f30-b7ffc65ec983" providerId="ADAL" clId="{1564589A-D993-4728-A5AE-2240C934B8A6}" dt="2018-02-18T20:31:39.504" v="271" actId="20577"/>
          <ac:spMkLst>
            <pc:docMk/>
            <pc:sldMk cId="4100832320" sldId="256"/>
            <ac:spMk id="43" creationId="{88A4173F-F410-4DE9-83F4-7851C1C33C30}"/>
          </ac:spMkLst>
        </pc:spChg>
        <pc:spChg chg="add mod">
          <ac:chgData name="Giuseppe La Gualano" userId="11a26285-16cd-4832-9f30-b7ffc65ec983" providerId="ADAL" clId="{1564589A-D993-4728-A5AE-2240C934B8A6}" dt="2018-02-18T20:31:05.417" v="260" actId="1076"/>
          <ac:spMkLst>
            <pc:docMk/>
            <pc:sldMk cId="4100832320" sldId="256"/>
            <ac:spMk id="45" creationId="{31D60794-EC7A-456A-B3A6-870CEFB07C2A}"/>
          </ac:spMkLst>
        </pc:spChg>
        <pc:spChg chg="mod">
          <ac:chgData name="Giuseppe La Gualano" userId="11a26285-16cd-4832-9f30-b7ffc65ec983" providerId="ADAL" clId="{1564589A-D993-4728-A5AE-2240C934B8A6}" dt="2018-02-18T20:25:40.090" v="148" actId="688"/>
          <ac:spMkLst>
            <pc:docMk/>
            <pc:sldMk cId="4100832320" sldId="256"/>
            <ac:spMk id="58" creationId="{C46008EA-E6AF-4CD2-B93A-4565A46EFC99}"/>
          </ac:spMkLst>
        </pc:spChg>
        <pc:spChg chg="del">
          <ac:chgData name="Giuseppe La Gualano" userId="11a26285-16cd-4832-9f30-b7ffc65ec983" providerId="ADAL" clId="{1564589A-D993-4728-A5AE-2240C934B8A6}" dt="2018-02-18T20:24:06.514" v="117" actId="478"/>
          <ac:spMkLst>
            <pc:docMk/>
            <pc:sldMk cId="4100832320" sldId="256"/>
            <ac:spMk id="59" creationId="{D120BFDE-0A8B-40D9-992D-B7005DFAC512}"/>
          </ac:spMkLst>
        </pc:spChg>
        <pc:spChg chg="mod">
          <ac:chgData name="Giuseppe La Gualano" userId="11a26285-16cd-4832-9f30-b7ffc65ec983" providerId="ADAL" clId="{1564589A-D993-4728-A5AE-2240C934B8A6}" dt="2018-02-18T20:25:46.641" v="151" actId="1076"/>
          <ac:spMkLst>
            <pc:docMk/>
            <pc:sldMk cId="4100832320" sldId="256"/>
            <ac:spMk id="60" creationId="{6026B588-1DEC-4E9E-923A-DE3E0B1F0D47}"/>
          </ac:spMkLst>
        </pc:spChg>
        <pc:spChg chg="mod">
          <ac:chgData name="Giuseppe La Gualano" userId="11a26285-16cd-4832-9f30-b7ffc65ec983" providerId="ADAL" clId="{1564589A-D993-4728-A5AE-2240C934B8A6}" dt="2018-02-18T20:35:20.585" v="358" actId="1076"/>
          <ac:spMkLst>
            <pc:docMk/>
            <pc:sldMk cId="4100832320" sldId="256"/>
            <ac:spMk id="61" creationId="{1C3E5549-8CDA-425F-A0C6-6367BAF8ABE8}"/>
          </ac:spMkLst>
        </pc:spChg>
        <pc:spChg chg="mod">
          <ac:chgData name="Giuseppe La Gualano" userId="11a26285-16cd-4832-9f30-b7ffc65ec983" providerId="ADAL" clId="{1564589A-D993-4728-A5AE-2240C934B8A6}" dt="2018-02-18T20:31:19.680" v="261" actId="1076"/>
          <ac:spMkLst>
            <pc:docMk/>
            <pc:sldMk cId="4100832320" sldId="256"/>
            <ac:spMk id="62" creationId="{FCDD094A-9212-4DB2-A396-167AA29E72E6}"/>
          </ac:spMkLst>
        </pc:spChg>
        <pc:spChg chg="mod">
          <ac:chgData name="Giuseppe La Gualano" userId="11a26285-16cd-4832-9f30-b7ffc65ec983" providerId="ADAL" clId="{1564589A-D993-4728-A5AE-2240C934B8A6}" dt="2018-02-18T20:26:14.482" v="158" actId="688"/>
          <ac:spMkLst>
            <pc:docMk/>
            <pc:sldMk cId="4100832320" sldId="256"/>
            <ac:spMk id="63" creationId="{8D9C6BD0-2697-4194-B898-73FE3749457F}"/>
          </ac:spMkLst>
        </pc:spChg>
        <pc:spChg chg="mod">
          <ac:chgData name="Giuseppe La Gualano" userId="11a26285-16cd-4832-9f30-b7ffc65ec983" providerId="ADAL" clId="{1564589A-D993-4728-A5AE-2240C934B8A6}" dt="2018-02-18T20:26:22.257" v="159" actId="1076"/>
          <ac:spMkLst>
            <pc:docMk/>
            <pc:sldMk cId="4100832320" sldId="256"/>
            <ac:spMk id="64" creationId="{8AD432CE-113F-47E5-9580-A1398C418553}"/>
          </ac:spMkLst>
        </pc:spChg>
        <pc:spChg chg="del mod">
          <ac:chgData name="Giuseppe La Gualano" userId="11a26285-16cd-4832-9f30-b7ffc65ec983" providerId="ADAL" clId="{1564589A-D993-4728-A5AE-2240C934B8A6}" dt="2018-02-18T20:27:00.977" v="164" actId="478"/>
          <ac:spMkLst>
            <pc:docMk/>
            <pc:sldMk cId="4100832320" sldId="256"/>
            <ac:spMk id="65" creationId="{6D46DF8C-825B-4D51-89B2-134E54C0055D}"/>
          </ac:spMkLst>
        </pc:spChg>
        <pc:spChg chg="add mod">
          <ac:chgData name="Giuseppe La Gualano" userId="11a26285-16cd-4832-9f30-b7ffc65ec983" providerId="ADAL" clId="{1564589A-D993-4728-A5AE-2240C934B8A6}" dt="2018-02-18T20:27:25.120" v="174" actId="1076"/>
          <ac:spMkLst>
            <pc:docMk/>
            <pc:sldMk cId="4100832320" sldId="256"/>
            <ac:spMk id="67" creationId="{52CF0840-0FA5-4F9C-966F-25EA36A00D19}"/>
          </ac:spMkLst>
        </pc:spChg>
        <pc:spChg chg="add mod">
          <ac:chgData name="Giuseppe La Gualano" userId="11a26285-16cd-4832-9f30-b7ffc65ec983" providerId="ADAL" clId="{1564589A-D993-4728-A5AE-2240C934B8A6}" dt="2018-02-18T20:27:56.001" v="186" actId="1076"/>
          <ac:spMkLst>
            <pc:docMk/>
            <pc:sldMk cId="4100832320" sldId="256"/>
            <ac:spMk id="69" creationId="{732AB247-AAAE-407F-82C5-DDB5C6B82E05}"/>
          </ac:spMkLst>
        </pc:spChg>
        <pc:spChg chg="add mod">
          <ac:chgData name="Giuseppe La Gualano" userId="11a26285-16cd-4832-9f30-b7ffc65ec983" providerId="ADAL" clId="{1564589A-D993-4728-A5AE-2240C934B8A6}" dt="2018-02-18T20:28:57.393" v="217" actId="1076"/>
          <ac:spMkLst>
            <pc:docMk/>
            <pc:sldMk cId="4100832320" sldId="256"/>
            <ac:spMk id="72" creationId="{523594E5-C9DA-4CD1-A06B-B3352D2147C1}"/>
          </ac:spMkLst>
        </pc:spChg>
        <pc:spChg chg="add mod">
          <ac:chgData name="Giuseppe La Gualano" userId="11a26285-16cd-4832-9f30-b7ffc65ec983" providerId="ADAL" clId="{1564589A-D993-4728-A5AE-2240C934B8A6}" dt="2018-02-18T20:29:48.480" v="236" actId="1076"/>
          <ac:spMkLst>
            <pc:docMk/>
            <pc:sldMk cId="4100832320" sldId="256"/>
            <ac:spMk id="75" creationId="{2180E799-9E33-4E15-ADD8-8B9C2C490217}"/>
          </ac:spMkLst>
        </pc:spChg>
        <pc:spChg chg="add mod">
          <ac:chgData name="Giuseppe La Gualano" userId="11a26285-16cd-4832-9f30-b7ffc65ec983" providerId="ADAL" clId="{1564589A-D993-4728-A5AE-2240C934B8A6}" dt="2018-02-18T20:29:58.400" v="247" actId="20577"/>
          <ac:spMkLst>
            <pc:docMk/>
            <pc:sldMk cId="4100832320" sldId="256"/>
            <ac:spMk id="76" creationId="{FD1DE310-7492-4B59-9B35-FF1D7D0D38AE}"/>
          </ac:spMkLst>
        </pc:spChg>
        <pc:spChg chg="add mod">
          <ac:chgData name="Giuseppe La Gualano" userId="11a26285-16cd-4832-9f30-b7ffc65ec983" providerId="ADAL" clId="{1564589A-D993-4728-A5AE-2240C934B8A6}" dt="2018-02-18T20:31:00.777" v="259" actId="1076"/>
          <ac:spMkLst>
            <pc:docMk/>
            <pc:sldMk cId="4100832320" sldId="256"/>
            <ac:spMk id="77" creationId="{8AE34968-0557-426B-B634-D82D33BDFA76}"/>
          </ac:spMkLst>
        </pc:spChg>
        <pc:spChg chg="add mod">
          <ac:chgData name="Giuseppe La Gualano" userId="11a26285-16cd-4832-9f30-b7ffc65ec983" providerId="ADAL" clId="{1564589A-D993-4728-A5AE-2240C934B8A6}" dt="2018-02-18T20:31:59.313" v="284" actId="1076"/>
          <ac:spMkLst>
            <pc:docMk/>
            <pc:sldMk cId="4100832320" sldId="256"/>
            <ac:spMk id="80" creationId="{5C27F7D9-02A2-4A46-9E7C-08911C024CC3}"/>
          </ac:spMkLst>
        </pc:spChg>
        <pc:spChg chg="add mod">
          <ac:chgData name="Giuseppe La Gualano" userId="11a26285-16cd-4832-9f30-b7ffc65ec983" providerId="ADAL" clId="{1564589A-D993-4728-A5AE-2240C934B8A6}" dt="2018-02-18T20:32:38.409" v="303" actId="1076"/>
          <ac:spMkLst>
            <pc:docMk/>
            <pc:sldMk cId="4100832320" sldId="256"/>
            <ac:spMk id="81" creationId="{CAA1DA80-D199-4383-B2F3-AE4B67ABF109}"/>
          </ac:spMkLst>
        </pc:spChg>
        <pc:spChg chg="add mod">
          <ac:chgData name="Giuseppe La Gualano" userId="11a26285-16cd-4832-9f30-b7ffc65ec983" providerId="ADAL" clId="{1564589A-D993-4728-A5AE-2240C934B8A6}" dt="2018-02-18T20:32:41.697" v="304" actId="1076"/>
          <ac:spMkLst>
            <pc:docMk/>
            <pc:sldMk cId="4100832320" sldId="256"/>
            <ac:spMk id="82" creationId="{8DE28F0E-8C4E-4491-9692-C4D8F7F068D6}"/>
          </ac:spMkLst>
        </pc:spChg>
        <pc:spChg chg="add mod">
          <ac:chgData name="Giuseppe La Gualano" userId="11a26285-16cd-4832-9f30-b7ffc65ec983" providerId="ADAL" clId="{1564589A-D993-4728-A5AE-2240C934B8A6}" dt="2018-02-20T16:56:15.378" v="470" actId="1076"/>
          <ac:spMkLst>
            <pc:docMk/>
            <pc:sldMk cId="4100832320" sldId="256"/>
            <ac:spMk id="87" creationId="{C77CCDE2-A9BD-4C67-AA0E-322169269987}"/>
          </ac:spMkLst>
        </pc:spChg>
        <pc:spChg chg="add mod">
          <ac:chgData name="Giuseppe La Gualano" userId="11a26285-16cd-4832-9f30-b7ffc65ec983" providerId="ADAL" clId="{1564589A-D993-4728-A5AE-2240C934B8A6}" dt="2018-02-18T20:35:10.696" v="355" actId="1076"/>
          <ac:spMkLst>
            <pc:docMk/>
            <pc:sldMk cId="4100832320" sldId="256"/>
            <ac:spMk id="88" creationId="{4C3A3F27-1478-451B-BF34-5955D374C1BB}"/>
          </ac:spMkLst>
        </pc:spChg>
        <pc:spChg chg="add mod">
          <ac:chgData name="Giuseppe La Gualano" userId="11a26285-16cd-4832-9f30-b7ffc65ec983" providerId="ADAL" clId="{1564589A-D993-4728-A5AE-2240C934B8A6}" dt="2018-02-18T20:35:04.912" v="354" actId="1076"/>
          <ac:spMkLst>
            <pc:docMk/>
            <pc:sldMk cId="4100832320" sldId="256"/>
            <ac:spMk id="89" creationId="{75081198-778D-4BD0-AD63-DD676D188EAF}"/>
          </ac:spMkLst>
        </pc:spChg>
        <pc:spChg chg="add mod">
          <ac:chgData name="Giuseppe La Gualano" userId="11a26285-16cd-4832-9f30-b7ffc65ec983" providerId="ADAL" clId="{1564589A-D993-4728-A5AE-2240C934B8A6}" dt="2018-02-20T16:22:58.063" v="429" actId="113"/>
          <ac:spMkLst>
            <pc:docMk/>
            <pc:sldMk cId="4100832320" sldId="256"/>
            <ac:spMk id="91" creationId="{CCC8A68B-4345-4122-98EC-8B93D3E6F7BB}"/>
          </ac:spMkLst>
        </pc:spChg>
        <pc:spChg chg="add mod">
          <ac:chgData name="Giuseppe La Gualano" userId="11a26285-16cd-4832-9f30-b7ffc65ec983" providerId="ADAL" clId="{1564589A-D993-4728-A5AE-2240C934B8A6}" dt="2018-02-20T16:23:32.539" v="438" actId="20577"/>
          <ac:spMkLst>
            <pc:docMk/>
            <pc:sldMk cId="4100832320" sldId="256"/>
            <ac:spMk id="92" creationId="{23A0E37D-10F7-4492-8B67-AA9DDB29375E}"/>
          </ac:spMkLst>
        </pc:spChg>
        <pc:spChg chg="add del mod">
          <ac:chgData name="Giuseppe La Gualano" userId="11a26285-16cd-4832-9f30-b7ffc65ec983" providerId="ADAL" clId="{1564589A-D993-4728-A5AE-2240C934B8A6}" dt="2018-02-20T16:27:39.159" v="448" actId="478"/>
          <ac:spMkLst>
            <pc:docMk/>
            <pc:sldMk cId="4100832320" sldId="256"/>
            <ac:spMk id="93" creationId="{CE2B1C27-BAF5-4E84-8FBE-CAD6D990A134}"/>
          </ac:spMkLst>
        </pc:spChg>
        <pc:spChg chg="add mod">
          <ac:chgData name="Giuseppe La Gualano" userId="11a26285-16cd-4832-9f30-b7ffc65ec983" providerId="ADAL" clId="{1564589A-D993-4728-A5AE-2240C934B8A6}" dt="2018-02-18T20:37:20.488" v="384" actId="1076"/>
          <ac:spMkLst>
            <pc:docMk/>
            <pc:sldMk cId="4100832320" sldId="256"/>
            <ac:spMk id="103" creationId="{2DF24637-6D76-4212-8123-3FF57B5542A8}"/>
          </ac:spMkLst>
        </pc:spChg>
        <pc:spChg chg="add mod">
          <ac:chgData name="Giuseppe La Gualano" userId="11a26285-16cd-4832-9f30-b7ffc65ec983" providerId="ADAL" clId="{1564589A-D993-4728-A5AE-2240C934B8A6}" dt="2018-02-18T20:37:27.504" v="386" actId="1076"/>
          <ac:spMkLst>
            <pc:docMk/>
            <pc:sldMk cId="4100832320" sldId="256"/>
            <ac:spMk id="104" creationId="{65AC2807-614C-4D78-B116-C56AAFFEA37C}"/>
          </ac:spMkLst>
        </pc:spChg>
        <pc:spChg chg="add mod">
          <ac:chgData name="Giuseppe La Gualano" userId="11a26285-16cd-4832-9f30-b7ffc65ec983" providerId="ADAL" clId="{1564589A-D993-4728-A5AE-2240C934B8A6}" dt="2018-02-18T20:37:52.064" v="402" actId="1076"/>
          <ac:spMkLst>
            <pc:docMk/>
            <pc:sldMk cId="4100832320" sldId="256"/>
            <ac:spMk id="106" creationId="{118B1A63-0F73-4B11-8FD1-365BA8CD9231}"/>
          </ac:spMkLst>
        </pc:spChg>
        <pc:cxnChg chg="add del mod">
          <ac:chgData name="Giuseppe La Gualano" userId="11a26285-16cd-4832-9f30-b7ffc65ec983" providerId="ADAL" clId="{1564589A-D993-4728-A5AE-2240C934B8A6}" dt="2018-02-20T16:21:51.338" v="406" actId="11529"/>
          <ac:cxnSpMkLst>
            <pc:docMk/>
            <pc:sldMk cId="4100832320" sldId="256"/>
            <ac:cxnSpMk id="3" creationId="{18DC4A7C-8BE2-4BC4-9B0F-201FF2238795}"/>
          </ac:cxnSpMkLst>
        </pc:cxnChg>
        <pc:cxnChg chg="add del mod">
          <ac:chgData name="Giuseppe La Gualano" userId="11a26285-16cd-4832-9f30-b7ffc65ec983" providerId="ADAL" clId="{1564589A-D993-4728-A5AE-2240C934B8A6}" dt="2018-02-18T20:24:10.627" v="121" actId="478"/>
          <ac:cxnSpMkLst>
            <pc:docMk/>
            <pc:sldMk cId="4100832320" sldId="256"/>
            <ac:cxnSpMk id="10" creationId="{E6C34E17-3CD6-4910-8ADD-FF9E5BB98028}"/>
          </ac:cxnSpMkLst>
        </pc:cxnChg>
        <pc:cxnChg chg="add del mod">
          <ac:chgData name="Giuseppe La Gualano" userId="11a26285-16cd-4832-9f30-b7ffc65ec983" providerId="ADAL" clId="{1564589A-D993-4728-A5AE-2240C934B8A6}" dt="2018-02-18T18:55:27.447" v="18" actId="11529"/>
          <ac:cxnSpMkLst>
            <pc:docMk/>
            <pc:sldMk cId="4100832320" sldId="256"/>
            <ac:cxnSpMk id="16" creationId="{F09D7F96-43E1-4597-8E8B-7427479D5CC7}"/>
          </ac:cxnSpMkLst>
        </pc:cxnChg>
        <pc:cxnChg chg="mod">
          <ac:chgData name="Giuseppe La Gualano" userId="11a26285-16cd-4832-9f30-b7ffc65ec983" providerId="ADAL" clId="{1564589A-D993-4728-A5AE-2240C934B8A6}" dt="2018-02-18T20:26:51.569" v="163" actId="14100"/>
          <ac:cxnSpMkLst>
            <pc:docMk/>
            <pc:sldMk cId="4100832320" sldId="256"/>
            <ac:cxnSpMk id="19" creationId="{43E73341-1312-4489-B56D-D2FB308CCF3D}"/>
          </ac:cxnSpMkLst>
        </pc:cxnChg>
        <pc:cxnChg chg="del mod">
          <ac:chgData name="Giuseppe La Gualano" userId="11a26285-16cd-4832-9f30-b7ffc65ec983" providerId="ADAL" clId="{1564589A-D993-4728-A5AE-2240C934B8A6}" dt="2018-02-18T20:24:38.201" v="129" actId="478"/>
          <ac:cxnSpMkLst>
            <pc:docMk/>
            <pc:sldMk cId="4100832320" sldId="256"/>
            <ac:cxnSpMk id="20" creationId="{6976C90F-BCC5-44E0-B273-244A6671D5B0}"/>
          </ac:cxnSpMkLst>
        </pc:cxnChg>
        <pc:cxnChg chg="mod">
          <ac:chgData name="Giuseppe La Gualano" userId="11a26285-16cd-4832-9f30-b7ffc65ec983" providerId="ADAL" clId="{1564589A-D993-4728-A5AE-2240C934B8A6}" dt="2018-02-18T20:35:17.353" v="357" actId="14100"/>
          <ac:cxnSpMkLst>
            <pc:docMk/>
            <pc:sldMk cId="4100832320" sldId="256"/>
            <ac:cxnSpMk id="23" creationId="{22609299-FF05-44ED-A31E-BF20E7F684C1}"/>
          </ac:cxnSpMkLst>
        </pc:cxnChg>
        <pc:cxnChg chg="del mod">
          <ac:chgData name="Giuseppe La Gualano" userId="11a26285-16cd-4832-9f30-b7ffc65ec983" providerId="ADAL" clId="{1564589A-D993-4728-A5AE-2240C934B8A6}" dt="2018-02-18T20:24:07.346" v="118" actId="478"/>
          <ac:cxnSpMkLst>
            <pc:docMk/>
            <pc:sldMk cId="4100832320" sldId="256"/>
            <ac:cxnSpMk id="25" creationId="{374CF750-B874-4B3A-92F1-2EBC9F79F177}"/>
          </ac:cxnSpMkLst>
        </pc:cxnChg>
        <pc:cxnChg chg="mod">
          <ac:chgData name="Giuseppe La Gualano" userId="11a26285-16cd-4832-9f30-b7ffc65ec983" providerId="ADAL" clId="{1564589A-D993-4728-A5AE-2240C934B8A6}" dt="2018-02-18T20:35:27.712" v="360" actId="14100"/>
          <ac:cxnSpMkLst>
            <pc:docMk/>
            <pc:sldMk cId="4100832320" sldId="256"/>
            <ac:cxnSpMk id="28" creationId="{3C8EF2F5-EF5B-45DF-8FDD-6761087DB9E9}"/>
          </ac:cxnSpMkLst>
        </pc:cxnChg>
        <pc:cxnChg chg="add mod">
          <ac:chgData name="Giuseppe La Gualano" userId="11a26285-16cd-4832-9f30-b7ffc65ec983" providerId="ADAL" clId="{1564589A-D993-4728-A5AE-2240C934B8A6}" dt="2018-02-18T20:24:28.657" v="127" actId="1076"/>
          <ac:cxnSpMkLst>
            <pc:docMk/>
            <pc:sldMk cId="4100832320" sldId="256"/>
            <ac:cxnSpMk id="35" creationId="{AC957A61-249B-4987-9A73-01B2580EF901}"/>
          </ac:cxnSpMkLst>
        </pc:cxnChg>
        <pc:cxnChg chg="add mod">
          <ac:chgData name="Giuseppe La Gualano" userId="11a26285-16cd-4832-9f30-b7ffc65ec983" providerId="ADAL" clId="{1564589A-D993-4728-A5AE-2240C934B8A6}" dt="2018-02-18T18:55:40.600" v="23" actId="1076"/>
          <ac:cxnSpMkLst>
            <pc:docMk/>
            <pc:sldMk cId="4100832320" sldId="256"/>
            <ac:cxnSpMk id="36" creationId="{D60D7018-2D43-429A-A2C6-A04995AF19A8}"/>
          </ac:cxnSpMkLst>
        </pc:cxnChg>
        <pc:cxnChg chg="add mod">
          <ac:chgData name="Giuseppe La Gualano" userId="11a26285-16cd-4832-9f30-b7ffc65ec983" providerId="ADAL" clId="{1564589A-D993-4728-A5AE-2240C934B8A6}" dt="2018-02-18T18:55:48.352" v="27" actId="1076"/>
          <ac:cxnSpMkLst>
            <pc:docMk/>
            <pc:sldMk cId="4100832320" sldId="256"/>
            <ac:cxnSpMk id="37" creationId="{06070744-0623-428D-91F9-DF6935F818E6}"/>
          </ac:cxnSpMkLst>
        </pc:cxnChg>
        <pc:cxnChg chg="add mod">
          <ac:chgData name="Giuseppe La Gualano" userId="11a26285-16cd-4832-9f30-b7ffc65ec983" providerId="ADAL" clId="{1564589A-D993-4728-A5AE-2240C934B8A6}" dt="2018-02-18T20:26:27.641" v="160" actId="1076"/>
          <ac:cxnSpMkLst>
            <pc:docMk/>
            <pc:sldMk cId="4100832320" sldId="256"/>
            <ac:cxnSpMk id="39" creationId="{D6318184-7025-4937-9DB1-86C3CD24953F}"/>
          </ac:cxnSpMkLst>
        </pc:cxnChg>
        <pc:cxnChg chg="add del mod">
          <ac:chgData name="Giuseppe La Gualano" userId="11a26285-16cd-4832-9f30-b7ffc65ec983" providerId="ADAL" clId="{1564589A-D993-4728-A5AE-2240C934B8A6}" dt="2018-02-18T20:24:08.176" v="119" actId="478"/>
          <ac:cxnSpMkLst>
            <pc:docMk/>
            <pc:sldMk cId="4100832320" sldId="256"/>
            <ac:cxnSpMk id="40" creationId="{A92451EA-F8E9-4A81-8983-122EEC0138F5}"/>
          </ac:cxnSpMkLst>
        </pc:cxnChg>
        <pc:cxnChg chg="mod">
          <ac:chgData name="Giuseppe La Gualano" userId="11a26285-16cd-4832-9f30-b7ffc65ec983" providerId="ADAL" clId="{1564589A-D993-4728-A5AE-2240C934B8A6}" dt="2018-02-18T20:35:23.113" v="359" actId="14100"/>
          <ac:cxnSpMkLst>
            <pc:docMk/>
            <pc:sldMk cId="4100832320" sldId="256"/>
            <ac:cxnSpMk id="44" creationId="{E47F4F30-7138-44EF-9761-14AFB8703706}"/>
          </ac:cxnSpMkLst>
        </pc:cxnChg>
        <pc:cxnChg chg="mod">
          <ac:chgData name="Giuseppe La Gualano" userId="11a26285-16cd-4832-9f30-b7ffc65ec983" providerId="ADAL" clId="{1564589A-D993-4728-A5AE-2240C934B8A6}" dt="2018-02-18T20:24:51.145" v="133" actId="14100"/>
          <ac:cxnSpMkLst>
            <pc:docMk/>
            <pc:sldMk cId="4100832320" sldId="256"/>
            <ac:cxnSpMk id="48" creationId="{3F33F457-61D6-426C-90C5-3713151AA130}"/>
          </ac:cxnSpMkLst>
        </pc:cxnChg>
        <pc:cxnChg chg="add mod">
          <ac:chgData name="Giuseppe La Gualano" userId="11a26285-16cd-4832-9f30-b7ffc65ec983" providerId="ADAL" clId="{1564589A-D993-4728-A5AE-2240C934B8A6}" dt="2018-02-20T16:23:15.980" v="431" actId="13822"/>
          <ac:cxnSpMkLst>
            <pc:docMk/>
            <pc:sldMk cId="4100832320" sldId="256"/>
            <ac:cxnSpMk id="65" creationId="{BA4D69AA-6ADE-4355-A54A-17C38D8A8431}"/>
          </ac:cxnSpMkLst>
        </pc:cxnChg>
        <pc:cxnChg chg="add mod">
          <ac:chgData name="Giuseppe La Gualano" userId="11a26285-16cd-4832-9f30-b7ffc65ec983" providerId="ADAL" clId="{1564589A-D993-4728-A5AE-2240C934B8A6}" dt="2018-02-18T20:27:35.867" v="179" actId="13822"/>
          <ac:cxnSpMkLst>
            <pc:docMk/>
            <pc:sldMk cId="4100832320" sldId="256"/>
            <ac:cxnSpMk id="68" creationId="{3263F952-C242-4414-BA7F-29C61226BF81}"/>
          </ac:cxnSpMkLst>
        </pc:cxnChg>
        <pc:cxnChg chg="add mod">
          <ac:chgData name="Giuseppe La Gualano" userId="11a26285-16cd-4832-9f30-b7ffc65ec983" providerId="ADAL" clId="{1564589A-D993-4728-A5AE-2240C934B8A6}" dt="2018-02-18T20:28:05.889" v="188" actId="1076"/>
          <ac:cxnSpMkLst>
            <pc:docMk/>
            <pc:sldMk cId="4100832320" sldId="256"/>
            <ac:cxnSpMk id="70" creationId="{50A1935B-713F-4D0B-A355-DEEBE5A4EB9B}"/>
          </ac:cxnSpMkLst>
        </pc:cxnChg>
        <pc:cxnChg chg="add mod">
          <ac:chgData name="Giuseppe La Gualano" userId="11a26285-16cd-4832-9f30-b7ffc65ec983" providerId="ADAL" clId="{1564589A-D993-4728-A5AE-2240C934B8A6}" dt="2018-02-18T20:28:22.409" v="191" actId="1076"/>
          <ac:cxnSpMkLst>
            <pc:docMk/>
            <pc:sldMk cId="4100832320" sldId="256"/>
            <ac:cxnSpMk id="71" creationId="{5D287C69-40EC-42BD-96D1-1CA083279309}"/>
          </ac:cxnSpMkLst>
        </pc:cxnChg>
        <pc:cxnChg chg="add mod">
          <ac:chgData name="Giuseppe La Gualano" userId="11a26285-16cd-4832-9f30-b7ffc65ec983" providerId="ADAL" clId="{1564589A-D993-4728-A5AE-2240C934B8A6}" dt="2018-02-18T20:29:20.993" v="223" actId="1076"/>
          <ac:cxnSpMkLst>
            <pc:docMk/>
            <pc:sldMk cId="4100832320" sldId="256"/>
            <ac:cxnSpMk id="73" creationId="{49247024-092F-4D1D-827A-0FEA59595F63}"/>
          </ac:cxnSpMkLst>
        </pc:cxnChg>
        <pc:cxnChg chg="add mod">
          <ac:chgData name="Giuseppe La Gualano" userId="11a26285-16cd-4832-9f30-b7ffc65ec983" providerId="ADAL" clId="{1564589A-D993-4728-A5AE-2240C934B8A6}" dt="2018-02-18T20:29:27.897" v="225" actId="1076"/>
          <ac:cxnSpMkLst>
            <pc:docMk/>
            <pc:sldMk cId="4100832320" sldId="256"/>
            <ac:cxnSpMk id="74" creationId="{B30F377B-BBF9-4A31-BFF6-9FCCCC475F04}"/>
          </ac:cxnSpMkLst>
        </pc:cxnChg>
        <pc:cxnChg chg="add mod">
          <ac:chgData name="Giuseppe La Gualano" userId="11a26285-16cd-4832-9f30-b7ffc65ec983" providerId="ADAL" clId="{1564589A-D993-4728-A5AE-2240C934B8A6}" dt="2018-02-18T20:30:53.905" v="258" actId="14100"/>
          <ac:cxnSpMkLst>
            <pc:docMk/>
            <pc:sldMk cId="4100832320" sldId="256"/>
            <ac:cxnSpMk id="78" creationId="{25498FFF-DE0C-44E7-95B6-0CF087D05DA3}"/>
          </ac:cxnSpMkLst>
        </pc:cxnChg>
        <pc:cxnChg chg="add mod">
          <ac:chgData name="Giuseppe La Gualano" userId="11a26285-16cd-4832-9f30-b7ffc65ec983" providerId="ADAL" clId="{1564589A-D993-4728-A5AE-2240C934B8A6}" dt="2018-02-18T20:31:55.952" v="283" actId="1076"/>
          <ac:cxnSpMkLst>
            <pc:docMk/>
            <pc:sldMk cId="4100832320" sldId="256"/>
            <ac:cxnSpMk id="79" creationId="{1A2A71EF-BDE7-40C4-A969-97EC35B6FD13}"/>
          </ac:cxnSpMkLst>
        </pc:cxnChg>
        <pc:cxnChg chg="add mod">
          <ac:chgData name="Giuseppe La Gualano" userId="11a26285-16cd-4832-9f30-b7ffc65ec983" providerId="ADAL" clId="{1564589A-D993-4728-A5AE-2240C934B8A6}" dt="2018-02-18T20:32:35.953" v="302" actId="1076"/>
          <ac:cxnSpMkLst>
            <pc:docMk/>
            <pc:sldMk cId="4100832320" sldId="256"/>
            <ac:cxnSpMk id="83" creationId="{1A250176-FAEE-4E0D-912E-F1F36FF61996}"/>
          </ac:cxnSpMkLst>
        </pc:cxnChg>
        <pc:cxnChg chg="add mod">
          <ac:chgData name="Giuseppe La Gualano" userId="11a26285-16cd-4832-9f30-b7ffc65ec983" providerId="ADAL" clId="{1564589A-D993-4728-A5AE-2240C934B8A6}" dt="2018-02-18T20:32:46.496" v="306" actId="1076"/>
          <ac:cxnSpMkLst>
            <pc:docMk/>
            <pc:sldMk cId="4100832320" sldId="256"/>
            <ac:cxnSpMk id="84" creationId="{42BBAEA0-441E-4B76-9224-D1E6C86E9C81}"/>
          </ac:cxnSpMkLst>
        </pc:cxnChg>
        <pc:cxnChg chg="add mod">
          <ac:chgData name="Giuseppe La Gualano" userId="11a26285-16cd-4832-9f30-b7ffc65ec983" providerId="ADAL" clId="{1564589A-D993-4728-A5AE-2240C934B8A6}" dt="2018-02-18T20:35:01.209" v="353" actId="14100"/>
          <ac:cxnSpMkLst>
            <pc:docMk/>
            <pc:sldMk cId="4100832320" sldId="256"/>
            <ac:cxnSpMk id="85" creationId="{F04C9AC9-D397-4302-BA3C-0AFFB0B2A31B}"/>
          </ac:cxnSpMkLst>
        </pc:cxnChg>
        <pc:cxnChg chg="add mod">
          <ac:chgData name="Giuseppe La Gualano" userId="11a26285-16cd-4832-9f30-b7ffc65ec983" providerId="ADAL" clId="{1564589A-D993-4728-A5AE-2240C934B8A6}" dt="2018-02-18T20:34:59.161" v="352" actId="1076"/>
          <ac:cxnSpMkLst>
            <pc:docMk/>
            <pc:sldMk cId="4100832320" sldId="256"/>
            <ac:cxnSpMk id="86" creationId="{EE30236C-809A-49E0-A373-F5517E05EE56}"/>
          </ac:cxnSpMkLst>
        </pc:cxnChg>
        <pc:cxnChg chg="add del mod">
          <ac:chgData name="Giuseppe La Gualano" userId="11a26285-16cd-4832-9f30-b7ffc65ec983" providerId="ADAL" clId="{1564589A-D993-4728-A5AE-2240C934B8A6}" dt="2018-02-20T16:27:40.001" v="449" actId="478"/>
          <ac:cxnSpMkLst>
            <pc:docMk/>
            <pc:sldMk cId="4100832320" sldId="256"/>
            <ac:cxnSpMk id="87" creationId="{F2D41664-825C-4826-A083-29548FA13BF4}"/>
          </ac:cxnSpMkLst>
        </pc:cxnChg>
        <pc:cxnChg chg="add del">
          <ac:chgData name="Giuseppe La Gualano" userId="11a26285-16cd-4832-9f30-b7ffc65ec983" providerId="ADAL" clId="{1564589A-D993-4728-A5AE-2240C934B8A6}" dt="2018-02-18T20:33:57.821" v="316" actId="1076"/>
          <ac:cxnSpMkLst>
            <pc:docMk/>
            <pc:sldMk cId="4100832320" sldId="256"/>
            <ac:cxnSpMk id="87" creationId="{07434C01-513D-4974-AABB-CF74AB4245CA}"/>
          </ac:cxnSpMkLst>
        </pc:cxnChg>
        <pc:cxnChg chg="add mod">
          <ac:chgData name="Giuseppe La Gualano" userId="11a26285-16cd-4832-9f30-b7ffc65ec983" providerId="ADAL" clId="{1564589A-D993-4728-A5AE-2240C934B8A6}" dt="2018-02-20T16:23:07.885" v="430" actId="208"/>
          <ac:cxnSpMkLst>
            <pc:docMk/>
            <pc:sldMk cId="4100832320" sldId="256"/>
            <ac:cxnSpMk id="90" creationId="{3C794C8F-239E-4BB3-B43F-E9D56EDF3C6C}"/>
          </ac:cxnSpMkLst>
        </pc:cxnChg>
        <pc:cxnChg chg="add mod">
          <ac:chgData name="Giuseppe La Gualano" userId="11a26285-16cd-4832-9f30-b7ffc65ec983" providerId="ADAL" clId="{1564589A-D993-4728-A5AE-2240C934B8A6}" dt="2018-02-20T16:56:19.436" v="471" actId="1076"/>
          <ac:cxnSpMkLst>
            <pc:docMk/>
            <pc:sldMk cId="4100832320" sldId="256"/>
            <ac:cxnSpMk id="93" creationId="{BAD81EC7-F1E0-48DD-9877-C3CBA122B6B3}"/>
          </ac:cxnSpMkLst>
        </pc:cxnChg>
        <pc:cxnChg chg="add mod">
          <ac:chgData name="Giuseppe La Gualano" userId="11a26285-16cd-4832-9f30-b7ffc65ec983" providerId="ADAL" clId="{1564589A-D993-4728-A5AE-2240C934B8A6}" dt="2018-02-18T20:37:23.720" v="385" actId="1076"/>
          <ac:cxnSpMkLst>
            <pc:docMk/>
            <pc:sldMk cId="4100832320" sldId="256"/>
            <ac:cxnSpMk id="97" creationId="{9560192C-9D2E-4160-8AEA-72484C10E02A}"/>
          </ac:cxnSpMkLst>
        </pc:cxnChg>
        <pc:cxnChg chg="add del">
          <ac:chgData name="Giuseppe La Gualano" userId="11a26285-16cd-4832-9f30-b7ffc65ec983" providerId="ADAL" clId="{1564589A-D993-4728-A5AE-2240C934B8A6}" dt="2018-02-18T20:36:50.710" v="370" actId="1076"/>
          <ac:cxnSpMkLst>
            <pc:docMk/>
            <pc:sldMk cId="4100832320" sldId="256"/>
            <ac:cxnSpMk id="102" creationId="{947F445B-2DDE-4699-A94D-CC2F32499462}"/>
          </ac:cxnSpMkLst>
        </pc:cxnChg>
        <pc:cxnChg chg="add mod">
          <ac:chgData name="Giuseppe La Gualano" userId="11a26285-16cd-4832-9f30-b7ffc65ec983" providerId="ADAL" clId="{1564589A-D993-4728-A5AE-2240C934B8A6}" dt="2018-02-18T20:37:32.944" v="388" actId="1076"/>
          <ac:cxnSpMkLst>
            <pc:docMk/>
            <pc:sldMk cId="4100832320" sldId="256"/>
            <ac:cxnSpMk id="105" creationId="{5680AA50-2F5D-41C5-BB95-9D78A4A500FA}"/>
          </ac:cxnSpMkLst>
        </pc:cxnChg>
        <pc:cxnChg chg="add mod">
          <ac:chgData name="Giuseppe La Gualano" userId="11a26285-16cd-4832-9f30-b7ffc65ec983" providerId="ADAL" clId="{1564589A-D993-4728-A5AE-2240C934B8A6}" dt="2018-02-18T20:37:56.263" v="404" actId="1076"/>
          <ac:cxnSpMkLst>
            <pc:docMk/>
            <pc:sldMk cId="4100832320" sldId="256"/>
            <ac:cxnSpMk id="107" creationId="{47FA7DAF-CA77-42F1-8DE8-FA40FECC05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55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8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9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2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64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4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7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5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70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07B7-EB39-44E6-86E6-D59C2FD211CB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9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9D3A1E-13A9-4E12-AC94-CB15FB28AF2A}"/>
              </a:ext>
            </a:extLst>
          </p:cNvPr>
          <p:cNvSpPr/>
          <p:nvPr/>
        </p:nvSpPr>
        <p:spPr>
          <a:xfrm>
            <a:off x="1924950" y="42130"/>
            <a:ext cx="8233102" cy="711349"/>
          </a:xfrm>
          <a:prstGeom prst="rect">
            <a:avLst/>
          </a:prstGeom>
          <a:noFill/>
        </p:spPr>
        <p:txBody>
          <a:bodyPr wrap="square" lIns="162560" tIns="81280" rIns="162560" bIns="81280">
            <a:spAutoFit/>
          </a:bodyPr>
          <a:lstStyle/>
          <a:p>
            <a:pPr algn="ctr"/>
            <a:r>
              <a:rPr lang="it-IT" sz="355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 Concettuale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52CDD12-22CC-4241-924A-C4227AB72B54}"/>
              </a:ext>
            </a:extLst>
          </p:cNvPr>
          <p:cNvSpPr/>
          <p:nvPr/>
        </p:nvSpPr>
        <p:spPr>
          <a:xfrm>
            <a:off x="942944" y="1155984"/>
            <a:ext cx="2438400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dirty="0"/>
              <a:t>LOCALE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9404191-C966-448E-9273-4EACD3459950}"/>
              </a:ext>
            </a:extLst>
          </p:cNvPr>
          <p:cNvSpPr/>
          <p:nvPr/>
        </p:nvSpPr>
        <p:spPr>
          <a:xfrm>
            <a:off x="9228251" y="1108704"/>
            <a:ext cx="2438400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dirty="0"/>
              <a:t>PRODOTTO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A501A7F-5225-4CF2-8B0A-1D316C45D94C}"/>
              </a:ext>
            </a:extLst>
          </p:cNvPr>
          <p:cNvSpPr/>
          <p:nvPr/>
        </p:nvSpPr>
        <p:spPr>
          <a:xfrm>
            <a:off x="761328" y="2918806"/>
            <a:ext cx="2404708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dirty="0"/>
              <a:t>CLIENTE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A426988-1852-463E-8642-C96040D059CA}"/>
              </a:ext>
            </a:extLst>
          </p:cNvPr>
          <p:cNvSpPr/>
          <p:nvPr/>
        </p:nvSpPr>
        <p:spPr>
          <a:xfrm>
            <a:off x="761328" y="5782822"/>
            <a:ext cx="2147053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BUONO SCONTO</a:t>
            </a:r>
          </a:p>
        </p:txBody>
      </p:sp>
      <p:sp>
        <p:nvSpPr>
          <p:cNvPr id="13" name="Decisione 12">
            <a:extLst>
              <a:ext uri="{FF2B5EF4-FFF2-40B4-BE49-F238E27FC236}">
                <a16:creationId xmlns:a16="http://schemas.microsoft.com/office/drawing/2014/main" id="{FF10C8E8-9B83-41C9-9EBF-84ABDA9BB714}"/>
              </a:ext>
            </a:extLst>
          </p:cNvPr>
          <p:cNvSpPr/>
          <p:nvPr/>
        </p:nvSpPr>
        <p:spPr>
          <a:xfrm>
            <a:off x="5026455" y="945615"/>
            <a:ext cx="2713578" cy="12293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DISTRIBUZIONE</a:t>
            </a:r>
          </a:p>
        </p:txBody>
      </p:sp>
      <p:sp>
        <p:nvSpPr>
          <p:cNvPr id="14" name="Decisione 13">
            <a:extLst>
              <a:ext uri="{FF2B5EF4-FFF2-40B4-BE49-F238E27FC236}">
                <a16:creationId xmlns:a16="http://schemas.microsoft.com/office/drawing/2014/main" id="{7E9D3AD8-2B4B-470D-BA9E-DA0A64CD856C}"/>
              </a:ext>
            </a:extLst>
          </p:cNvPr>
          <p:cNvSpPr/>
          <p:nvPr/>
        </p:nvSpPr>
        <p:spPr>
          <a:xfrm>
            <a:off x="5672315" y="3188083"/>
            <a:ext cx="2713578" cy="14412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778" dirty="0"/>
              <a:t>ORDINE</a:t>
            </a:r>
          </a:p>
        </p:txBody>
      </p:sp>
      <p:sp>
        <p:nvSpPr>
          <p:cNvPr id="15" name="Decisione 14">
            <a:extLst>
              <a:ext uri="{FF2B5EF4-FFF2-40B4-BE49-F238E27FC236}">
                <a16:creationId xmlns:a16="http://schemas.microsoft.com/office/drawing/2014/main" id="{B5B92901-AEE9-46FF-AD05-0D003B489A13}"/>
              </a:ext>
            </a:extLst>
          </p:cNvPr>
          <p:cNvSpPr/>
          <p:nvPr/>
        </p:nvSpPr>
        <p:spPr>
          <a:xfrm>
            <a:off x="881149" y="4149709"/>
            <a:ext cx="1879455" cy="12293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778" dirty="0"/>
              <a:t>PREMIO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59FBB45-924A-41A9-B9BA-8AFFC139692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820876" y="3802726"/>
            <a:ext cx="1" cy="346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3E73341-1312-4489-B56D-D2FB308CCF3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88870" y="1560295"/>
            <a:ext cx="1637585" cy="27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2609299-FF05-44ED-A31E-BF20E7F684C1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 flipV="1">
            <a:off x="3166036" y="3360766"/>
            <a:ext cx="2506279" cy="547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C8EF2F5-EF5B-45DF-8FDD-6761087DB9E9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8385893" y="1992624"/>
            <a:ext cx="2061558" cy="1916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47F4F30-7138-44EF-9761-14AFB870370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77880" y="2043120"/>
            <a:ext cx="3651224" cy="1144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F33F457-61D6-426C-90C5-3713151AA130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740033" y="1550664"/>
            <a:ext cx="1488218" cy="9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0142DB4-86C0-46F9-A29A-2F507DF714E5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1820877" y="5379069"/>
            <a:ext cx="13978" cy="403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C46008EA-E6AF-4CD2-B93A-4565A46EFC99}"/>
              </a:ext>
            </a:extLst>
          </p:cNvPr>
          <p:cNvSpPr/>
          <p:nvPr/>
        </p:nvSpPr>
        <p:spPr>
          <a:xfrm>
            <a:off x="3703223" y="1127453"/>
            <a:ext cx="844462" cy="471924"/>
          </a:xfrm>
          <a:prstGeom prst="rect">
            <a:avLst/>
          </a:prstGeom>
          <a:noFill/>
        </p:spPr>
        <p:txBody>
          <a:bodyPr wrap="none" lIns="162560" tIns="81280" rIns="162560" bIns="8128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026B588-1DEC-4E9E-923A-DE3E0B1F0D47}"/>
              </a:ext>
            </a:extLst>
          </p:cNvPr>
          <p:cNvSpPr/>
          <p:nvPr/>
        </p:nvSpPr>
        <p:spPr>
          <a:xfrm>
            <a:off x="7880649" y="1068574"/>
            <a:ext cx="844462" cy="471924"/>
          </a:xfrm>
          <a:prstGeom prst="rect">
            <a:avLst/>
          </a:prstGeom>
          <a:noFill/>
        </p:spPr>
        <p:txBody>
          <a:bodyPr wrap="none" lIns="162560" tIns="81280" rIns="162560" bIns="8128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C3E5549-8CDA-425F-A0C6-6367BAF8ABE8}"/>
              </a:ext>
            </a:extLst>
          </p:cNvPr>
          <p:cNvSpPr/>
          <p:nvPr/>
        </p:nvSpPr>
        <p:spPr>
          <a:xfrm>
            <a:off x="4629119" y="3215291"/>
            <a:ext cx="844462" cy="471924"/>
          </a:xfrm>
          <a:prstGeom prst="rect">
            <a:avLst/>
          </a:prstGeom>
          <a:noFill/>
        </p:spPr>
        <p:txBody>
          <a:bodyPr wrap="none" lIns="162560" tIns="81280" rIns="162560" bIns="8128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FCDD094A-9212-4DB2-A396-167AA29E72E6}"/>
              </a:ext>
            </a:extLst>
          </p:cNvPr>
          <p:cNvSpPr/>
          <p:nvPr/>
        </p:nvSpPr>
        <p:spPr>
          <a:xfrm>
            <a:off x="8443056" y="2571175"/>
            <a:ext cx="844462" cy="471924"/>
          </a:xfrm>
          <a:prstGeom prst="rect">
            <a:avLst/>
          </a:prstGeom>
          <a:noFill/>
        </p:spPr>
        <p:txBody>
          <a:bodyPr wrap="none" lIns="162560" tIns="81280" rIns="162560" bIns="8128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8D9C6BD0-2697-4194-B898-73FE3749457F}"/>
              </a:ext>
            </a:extLst>
          </p:cNvPr>
          <p:cNvSpPr/>
          <p:nvPr/>
        </p:nvSpPr>
        <p:spPr>
          <a:xfrm>
            <a:off x="4547685" y="2043120"/>
            <a:ext cx="844462" cy="471924"/>
          </a:xfrm>
          <a:prstGeom prst="rect">
            <a:avLst/>
          </a:prstGeom>
          <a:noFill/>
        </p:spPr>
        <p:txBody>
          <a:bodyPr wrap="none" lIns="162560" tIns="81280" rIns="162560" bIns="8128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AD432CE-113F-47E5-9580-A1398C418553}"/>
              </a:ext>
            </a:extLst>
          </p:cNvPr>
          <p:cNvSpPr/>
          <p:nvPr/>
        </p:nvSpPr>
        <p:spPr>
          <a:xfrm>
            <a:off x="1924950" y="3832569"/>
            <a:ext cx="844462" cy="471924"/>
          </a:xfrm>
          <a:prstGeom prst="rect">
            <a:avLst/>
          </a:prstGeom>
          <a:noFill/>
        </p:spPr>
        <p:txBody>
          <a:bodyPr wrap="none" lIns="162560" tIns="81280" rIns="162560" bIns="8128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8F02D7D3-592B-483A-9491-847265751DD5}"/>
              </a:ext>
            </a:extLst>
          </p:cNvPr>
          <p:cNvSpPr/>
          <p:nvPr/>
        </p:nvSpPr>
        <p:spPr>
          <a:xfrm>
            <a:off x="1794814" y="5252077"/>
            <a:ext cx="809196" cy="471924"/>
          </a:xfrm>
          <a:prstGeom prst="rect">
            <a:avLst/>
          </a:prstGeom>
          <a:noFill/>
        </p:spPr>
        <p:txBody>
          <a:bodyPr wrap="none" lIns="162560" tIns="81280" rIns="162560" bIns="8128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(1,1)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C957A61-249B-4987-9A73-01B2580EF901}"/>
              </a:ext>
            </a:extLst>
          </p:cNvPr>
          <p:cNvCxnSpPr/>
          <p:nvPr/>
        </p:nvCxnSpPr>
        <p:spPr>
          <a:xfrm flipV="1">
            <a:off x="1271259" y="842353"/>
            <a:ext cx="0" cy="301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60D7018-2D43-429A-A2C6-A04995AF19A8}"/>
              </a:ext>
            </a:extLst>
          </p:cNvPr>
          <p:cNvCxnSpPr/>
          <p:nvPr/>
        </p:nvCxnSpPr>
        <p:spPr>
          <a:xfrm flipV="1">
            <a:off x="977116" y="2617511"/>
            <a:ext cx="0" cy="301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6070744-0623-428D-91F9-DF6935F818E6}"/>
              </a:ext>
            </a:extLst>
          </p:cNvPr>
          <p:cNvCxnSpPr>
            <a:cxnSpLocks/>
          </p:cNvCxnSpPr>
          <p:nvPr/>
        </p:nvCxnSpPr>
        <p:spPr>
          <a:xfrm flipV="1">
            <a:off x="2904297" y="6115514"/>
            <a:ext cx="47358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D6318184-7025-4937-9DB1-86C3CD24953F}"/>
              </a:ext>
            </a:extLst>
          </p:cNvPr>
          <p:cNvCxnSpPr/>
          <p:nvPr/>
        </p:nvCxnSpPr>
        <p:spPr>
          <a:xfrm flipV="1">
            <a:off x="9460182" y="826158"/>
            <a:ext cx="0" cy="301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DF0E5FA1-D8A1-4EBF-8983-0C6576655320}"/>
              </a:ext>
            </a:extLst>
          </p:cNvPr>
          <p:cNvSpPr/>
          <p:nvPr/>
        </p:nvSpPr>
        <p:spPr>
          <a:xfrm>
            <a:off x="321060" y="536493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IDLocale</a:t>
            </a:r>
            <a:endParaRPr lang="it-IT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FC1F9FA-34FB-44D3-9998-1A983E4ECB74}"/>
              </a:ext>
            </a:extLst>
          </p:cNvPr>
          <p:cNvSpPr/>
          <p:nvPr/>
        </p:nvSpPr>
        <p:spPr>
          <a:xfrm>
            <a:off x="8597533" y="513298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IDProdotto</a:t>
            </a:r>
            <a:endParaRPr lang="it-IT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88A4173F-F410-4DE9-83F4-7851C1C33C30}"/>
              </a:ext>
            </a:extLst>
          </p:cNvPr>
          <p:cNvSpPr/>
          <p:nvPr/>
        </p:nvSpPr>
        <p:spPr>
          <a:xfrm>
            <a:off x="52396" y="2345224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it-IT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31D60794-EC7A-456A-B3A6-870CEFB07C2A}"/>
              </a:ext>
            </a:extLst>
          </p:cNvPr>
          <p:cNvSpPr/>
          <p:nvPr/>
        </p:nvSpPr>
        <p:spPr>
          <a:xfrm>
            <a:off x="3106308" y="5917005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IDBuonoSconto</a:t>
            </a:r>
            <a:endParaRPr lang="it-IT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52CF0840-0FA5-4F9C-966F-25EA36A00D19}"/>
              </a:ext>
            </a:extLst>
          </p:cNvPr>
          <p:cNvSpPr/>
          <p:nvPr/>
        </p:nvSpPr>
        <p:spPr>
          <a:xfrm>
            <a:off x="942944" y="513298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263F952-C242-4414-BA7F-29C61226BF81}"/>
              </a:ext>
            </a:extLst>
          </p:cNvPr>
          <p:cNvCxnSpPr/>
          <p:nvPr/>
        </p:nvCxnSpPr>
        <p:spPr>
          <a:xfrm flipV="1">
            <a:off x="1915465" y="854689"/>
            <a:ext cx="0" cy="3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tangolo 68">
            <a:extLst>
              <a:ext uri="{FF2B5EF4-FFF2-40B4-BE49-F238E27FC236}">
                <a16:creationId xmlns:a16="http://schemas.microsoft.com/office/drawing/2014/main" id="{732AB247-AAAE-407F-82C5-DDB5C6B82E05}"/>
              </a:ext>
            </a:extLst>
          </p:cNvPr>
          <p:cNvSpPr/>
          <p:nvPr/>
        </p:nvSpPr>
        <p:spPr>
          <a:xfrm>
            <a:off x="1443828" y="522534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50A1935B-713F-4D0B-A355-DEEBE5A4EB9B}"/>
              </a:ext>
            </a:extLst>
          </p:cNvPr>
          <p:cNvCxnSpPr/>
          <p:nvPr/>
        </p:nvCxnSpPr>
        <p:spPr>
          <a:xfrm flipV="1">
            <a:off x="2328794" y="842352"/>
            <a:ext cx="0" cy="3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5D287C69-40EC-42BD-96D1-1CA083279309}"/>
              </a:ext>
            </a:extLst>
          </p:cNvPr>
          <p:cNvCxnSpPr/>
          <p:nvPr/>
        </p:nvCxnSpPr>
        <p:spPr>
          <a:xfrm flipV="1">
            <a:off x="3106308" y="864007"/>
            <a:ext cx="0" cy="3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523594E5-C9DA-4CD1-A06B-B3352D2147C1}"/>
              </a:ext>
            </a:extLst>
          </p:cNvPr>
          <p:cNvSpPr/>
          <p:nvPr/>
        </p:nvSpPr>
        <p:spPr>
          <a:xfrm>
            <a:off x="2162144" y="534576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Indirizzo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49247024-092F-4D1D-827A-0FEA59595F63}"/>
              </a:ext>
            </a:extLst>
          </p:cNvPr>
          <p:cNvCxnSpPr>
            <a:cxnSpLocks/>
          </p:cNvCxnSpPr>
          <p:nvPr/>
        </p:nvCxnSpPr>
        <p:spPr>
          <a:xfrm flipH="1">
            <a:off x="748809" y="1304536"/>
            <a:ext cx="194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B30F377B-BBF9-4A31-BFF6-9FCCCC475F04}"/>
              </a:ext>
            </a:extLst>
          </p:cNvPr>
          <p:cNvCxnSpPr>
            <a:cxnSpLocks/>
          </p:cNvCxnSpPr>
          <p:nvPr/>
        </p:nvCxnSpPr>
        <p:spPr>
          <a:xfrm flipH="1">
            <a:off x="761328" y="1687755"/>
            <a:ext cx="194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2180E799-9E33-4E15-ADD8-8B9C2C490217}"/>
              </a:ext>
            </a:extLst>
          </p:cNvPr>
          <p:cNvSpPr/>
          <p:nvPr/>
        </p:nvSpPr>
        <p:spPr>
          <a:xfrm>
            <a:off x="-576321" y="1144394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OrarioA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FD1DE310-7492-4B59-9B35-FF1D7D0D38AE}"/>
              </a:ext>
            </a:extLst>
          </p:cNvPr>
          <p:cNvSpPr/>
          <p:nvPr/>
        </p:nvSpPr>
        <p:spPr>
          <a:xfrm>
            <a:off x="-585435" y="1509831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OrarioC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8AE34968-0557-426B-B634-D82D33BDFA76}"/>
              </a:ext>
            </a:extLst>
          </p:cNvPr>
          <p:cNvSpPr/>
          <p:nvPr/>
        </p:nvSpPr>
        <p:spPr>
          <a:xfrm>
            <a:off x="2769412" y="6349157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5498FFF-DE0C-44E7-95B6-0CF087D05DA3}"/>
              </a:ext>
            </a:extLst>
          </p:cNvPr>
          <p:cNvCxnSpPr>
            <a:cxnSpLocks/>
          </p:cNvCxnSpPr>
          <p:nvPr/>
        </p:nvCxnSpPr>
        <p:spPr>
          <a:xfrm flipH="1">
            <a:off x="2912174" y="6512853"/>
            <a:ext cx="465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A2A71EF-BDE7-40C4-A969-97EC35B6FD13}"/>
              </a:ext>
            </a:extLst>
          </p:cNvPr>
          <p:cNvCxnSpPr/>
          <p:nvPr/>
        </p:nvCxnSpPr>
        <p:spPr>
          <a:xfrm flipV="1">
            <a:off x="1838571" y="2617511"/>
            <a:ext cx="0" cy="3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5C27F7D9-02A2-4A46-9E7C-08911C024CC3}"/>
              </a:ext>
            </a:extLst>
          </p:cNvPr>
          <p:cNvSpPr/>
          <p:nvPr/>
        </p:nvSpPr>
        <p:spPr>
          <a:xfrm>
            <a:off x="881149" y="2351013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CAA1DA80-D199-4383-B2F3-AE4B67ABF109}"/>
              </a:ext>
            </a:extLst>
          </p:cNvPr>
          <p:cNvSpPr/>
          <p:nvPr/>
        </p:nvSpPr>
        <p:spPr>
          <a:xfrm>
            <a:off x="1587596" y="2345110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8DE28F0E-8C4E-4491-9692-C4D8F7F068D6}"/>
              </a:ext>
            </a:extLst>
          </p:cNvPr>
          <p:cNvSpPr/>
          <p:nvPr/>
        </p:nvSpPr>
        <p:spPr>
          <a:xfrm>
            <a:off x="2244285" y="2345109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Cognome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1A250176-FAEE-4E0D-912E-F1F36FF61996}"/>
              </a:ext>
            </a:extLst>
          </p:cNvPr>
          <p:cNvCxnSpPr/>
          <p:nvPr/>
        </p:nvCxnSpPr>
        <p:spPr>
          <a:xfrm flipV="1">
            <a:off x="2460105" y="2627263"/>
            <a:ext cx="0" cy="3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42BBAEA0-441E-4B76-9224-D1E6C86E9C81}"/>
              </a:ext>
            </a:extLst>
          </p:cNvPr>
          <p:cNvCxnSpPr/>
          <p:nvPr/>
        </p:nvCxnSpPr>
        <p:spPr>
          <a:xfrm flipV="1">
            <a:off x="3038633" y="2617511"/>
            <a:ext cx="0" cy="3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F04C9AC9-D397-4302-BA3C-0AFFB0B2A31B}"/>
              </a:ext>
            </a:extLst>
          </p:cNvPr>
          <p:cNvCxnSpPr>
            <a:cxnSpLocks/>
          </p:cNvCxnSpPr>
          <p:nvPr/>
        </p:nvCxnSpPr>
        <p:spPr>
          <a:xfrm flipH="1">
            <a:off x="3166037" y="3043099"/>
            <a:ext cx="4382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EE30236C-809A-49E0-A373-F5517E05EE56}"/>
              </a:ext>
            </a:extLst>
          </p:cNvPr>
          <p:cNvCxnSpPr>
            <a:cxnSpLocks/>
          </p:cNvCxnSpPr>
          <p:nvPr/>
        </p:nvCxnSpPr>
        <p:spPr>
          <a:xfrm flipH="1">
            <a:off x="3166036" y="3260776"/>
            <a:ext cx="362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tangolo 87">
            <a:extLst>
              <a:ext uri="{FF2B5EF4-FFF2-40B4-BE49-F238E27FC236}">
                <a16:creationId xmlns:a16="http://schemas.microsoft.com/office/drawing/2014/main" id="{4C3A3F27-1478-451B-BF34-5955D374C1BB}"/>
              </a:ext>
            </a:extLst>
          </p:cNvPr>
          <p:cNvSpPr/>
          <p:nvPr/>
        </p:nvSpPr>
        <p:spPr>
          <a:xfrm>
            <a:off x="3086423" y="2881446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Telefono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75081198-778D-4BD0-AD63-DD676D188EAF}"/>
              </a:ext>
            </a:extLst>
          </p:cNvPr>
          <p:cNvSpPr/>
          <p:nvPr/>
        </p:nvSpPr>
        <p:spPr>
          <a:xfrm>
            <a:off x="2944471" y="3113454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9560192C-9D2E-4160-8AEA-72484C10E02A}"/>
              </a:ext>
            </a:extLst>
          </p:cNvPr>
          <p:cNvCxnSpPr>
            <a:cxnSpLocks/>
          </p:cNvCxnSpPr>
          <p:nvPr/>
        </p:nvCxnSpPr>
        <p:spPr>
          <a:xfrm flipV="1">
            <a:off x="10288370" y="839450"/>
            <a:ext cx="0" cy="244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DF24637-6D76-4212-8123-3FF57B5542A8}"/>
              </a:ext>
            </a:extLst>
          </p:cNvPr>
          <p:cNvSpPr/>
          <p:nvPr/>
        </p:nvSpPr>
        <p:spPr>
          <a:xfrm>
            <a:off x="9315849" y="522534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65AC2807-614C-4D78-B116-C56AAFFEA37C}"/>
              </a:ext>
            </a:extLst>
          </p:cNvPr>
          <p:cNvSpPr/>
          <p:nvPr/>
        </p:nvSpPr>
        <p:spPr>
          <a:xfrm>
            <a:off x="9844820" y="525119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Prezzo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5680AA50-2F5D-41C5-BB95-9D78A4A500FA}"/>
              </a:ext>
            </a:extLst>
          </p:cNvPr>
          <p:cNvCxnSpPr>
            <a:cxnSpLocks/>
          </p:cNvCxnSpPr>
          <p:nvPr/>
        </p:nvCxnSpPr>
        <p:spPr>
          <a:xfrm flipV="1">
            <a:off x="10724856" y="866263"/>
            <a:ext cx="0" cy="244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118B1A63-0F73-4B11-8FD1-365BA8CD9231}"/>
              </a:ext>
            </a:extLst>
          </p:cNvPr>
          <p:cNvSpPr/>
          <p:nvPr/>
        </p:nvSpPr>
        <p:spPr>
          <a:xfrm>
            <a:off x="10603542" y="522534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Descrizione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47FA7DAF-CA77-42F1-8DE8-FA40FECC05B1}"/>
              </a:ext>
            </a:extLst>
          </p:cNvPr>
          <p:cNvCxnSpPr>
            <a:cxnSpLocks/>
          </p:cNvCxnSpPr>
          <p:nvPr/>
        </p:nvCxnSpPr>
        <p:spPr>
          <a:xfrm flipV="1">
            <a:off x="11436549" y="866263"/>
            <a:ext cx="0" cy="244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BA4D69AA-6ADE-4355-A54A-17C38D8A8431}"/>
              </a:ext>
            </a:extLst>
          </p:cNvPr>
          <p:cNvCxnSpPr/>
          <p:nvPr/>
        </p:nvCxnSpPr>
        <p:spPr>
          <a:xfrm flipV="1">
            <a:off x="7327309" y="3043099"/>
            <a:ext cx="0" cy="3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3C794C8F-239E-4BB3-B43F-E9D56EDF3C6C}"/>
              </a:ext>
            </a:extLst>
          </p:cNvPr>
          <p:cNvCxnSpPr/>
          <p:nvPr/>
        </p:nvCxnSpPr>
        <p:spPr>
          <a:xfrm flipV="1">
            <a:off x="7602517" y="4328028"/>
            <a:ext cx="0" cy="301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ttangolo 90">
            <a:extLst>
              <a:ext uri="{FF2B5EF4-FFF2-40B4-BE49-F238E27FC236}">
                <a16:creationId xmlns:a16="http://schemas.microsoft.com/office/drawing/2014/main" id="{CCC8A68B-4345-4122-98EC-8B93D3E6F7BB}"/>
              </a:ext>
            </a:extLst>
          </p:cNvPr>
          <p:cNvSpPr/>
          <p:nvPr/>
        </p:nvSpPr>
        <p:spPr>
          <a:xfrm>
            <a:off x="6652491" y="4650919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Ordine</a:t>
            </a:r>
            <a:endParaRPr lang="it-IT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23A0E37D-10F7-4492-8B67-AA9DDB29375E}"/>
              </a:ext>
            </a:extLst>
          </p:cNvPr>
          <p:cNvSpPr/>
          <p:nvPr/>
        </p:nvSpPr>
        <p:spPr>
          <a:xfrm>
            <a:off x="6343559" y="2780015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C77CCDE2-A9BD-4C67-AA0E-322169269987}"/>
              </a:ext>
            </a:extLst>
          </p:cNvPr>
          <p:cNvSpPr/>
          <p:nvPr/>
        </p:nvSpPr>
        <p:spPr>
          <a:xfrm>
            <a:off x="2697507" y="3963337"/>
            <a:ext cx="19450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Indirizzo</a:t>
            </a:r>
            <a:endParaRPr lang="it-IT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BAD81EC7-F1E0-48DD-9877-C3CBA122B6B3}"/>
              </a:ext>
            </a:extLst>
          </p:cNvPr>
          <p:cNvCxnSpPr>
            <a:cxnSpLocks/>
          </p:cNvCxnSpPr>
          <p:nvPr/>
        </p:nvCxnSpPr>
        <p:spPr>
          <a:xfrm>
            <a:off x="3161948" y="3797091"/>
            <a:ext cx="202822" cy="199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32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64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 La Gualano</cp:lastModifiedBy>
  <cp:revision>3</cp:revision>
  <dcterms:created xsi:type="dcterms:W3CDTF">2018-02-18T17:03:20Z</dcterms:created>
  <dcterms:modified xsi:type="dcterms:W3CDTF">2018-02-20T16:56:28Z</dcterms:modified>
</cp:coreProperties>
</file>